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 Ústecký kraj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Czech Republic • State Map | Fully Editable Vector Shape</a:t>
            </a:r>
          </a:p>
        </p:txBody>
      </p:sp>
      <p:sp>
        <p:nvSpPr>
          <p:cNvPr id="101" name=" Ústec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38720" y="6800"/>
                </a:moveTo>
                <a:lnTo>
                  <a:pt x="38600" y="6870"/>
                </a:lnTo>
                <a:lnTo>
                  <a:pt x="38550" y="6900"/>
                </a:lnTo>
                <a:lnTo>
                  <a:pt x="38490" y="6960"/>
                </a:lnTo>
                <a:lnTo>
                  <a:pt x="38420" y="7060"/>
                </a:lnTo>
                <a:lnTo>
                  <a:pt x="38320" y="7160"/>
                </a:lnTo>
                <a:lnTo>
                  <a:pt x="38280" y="7180"/>
                </a:lnTo>
                <a:lnTo>
                  <a:pt x="38180" y="7220"/>
                </a:lnTo>
                <a:lnTo>
                  <a:pt x="38140" y="7240"/>
                </a:lnTo>
                <a:lnTo>
                  <a:pt x="38040" y="7340"/>
                </a:lnTo>
                <a:lnTo>
                  <a:pt x="38010" y="7380"/>
                </a:lnTo>
                <a:lnTo>
                  <a:pt x="37960" y="7520"/>
                </a:lnTo>
                <a:lnTo>
                  <a:pt x="37920" y="7590"/>
                </a:lnTo>
                <a:lnTo>
                  <a:pt x="37900" y="7620"/>
                </a:lnTo>
                <a:lnTo>
                  <a:pt x="37890" y="7670"/>
                </a:lnTo>
                <a:lnTo>
                  <a:pt x="37870" y="7840"/>
                </a:lnTo>
                <a:lnTo>
                  <a:pt x="37840" y="7930"/>
                </a:lnTo>
                <a:lnTo>
                  <a:pt x="37810" y="7980"/>
                </a:lnTo>
                <a:lnTo>
                  <a:pt x="37750" y="8050"/>
                </a:lnTo>
                <a:lnTo>
                  <a:pt x="37700" y="8090"/>
                </a:lnTo>
                <a:lnTo>
                  <a:pt x="37640" y="8120"/>
                </a:lnTo>
                <a:lnTo>
                  <a:pt x="37580" y="8140"/>
                </a:lnTo>
                <a:lnTo>
                  <a:pt x="37490" y="8150"/>
                </a:lnTo>
                <a:lnTo>
                  <a:pt x="37360" y="8150"/>
                </a:lnTo>
                <a:lnTo>
                  <a:pt x="37280" y="8130"/>
                </a:lnTo>
                <a:lnTo>
                  <a:pt x="37230" y="8110"/>
                </a:lnTo>
                <a:lnTo>
                  <a:pt x="37140" y="8050"/>
                </a:lnTo>
                <a:lnTo>
                  <a:pt x="37040" y="8020"/>
                </a:lnTo>
                <a:lnTo>
                  <a:pt x="37000" y="7990"/>
                </a:lnTo>
                <a:lnTo>
                  <a:pt x="36940" y="7940"/>
                </a:lnTo>
                <a:lnTo>
                  <a:pt x="36680" y="7770"/>
                </a:lnTo>
                <a:lnTo>
                  <a:pt x="36610" y="7710"/>
                </a:lnTo>
                <a:lnTo>
                  <a:pt x="36560" y="7700"/>
                </a:lnTo>
                <a:lnTo>
                  <a:pt x="36540" y="7700"/>
                </a:lnTo>
                <a:lnTo>
                  <a:pt x="36490" y="7720"/>
                </a:lnTo>
                <a:lnTo>
                  <a:pt x="36450" y="7750"/>
                </a:lnTo>
                <a:lnTo>
                  <a:pt x="36420" y="7780"/>
                </a:lnTo>
                <a:lnTo>
                  <a:pt x="36400" y="7830"/>
                </a:lnTo>
                <a:lnTo>
                  <a:pt x="36370" y="7920"/>
                </a:lnTo>
                <a:lnTo>
                  <a:pt x="36360" y="8000"/>
                </a:lnTo>
                <a:lnTo>
                  <a:pt x="36360" y="8050"/>
                </a:lnTo>
                <a:lnTo>
                  <a:pt x="36390" y="8220"/>
                </a:lnTo>
                <a:lnTo>
                  <a:pt x="36400" y="8330"/>
                </a:lnTo>
                <a:lnTo>
                  <a:pt x="36390" y="8460"/>
                </a:lnTo>
                <a:lnTo>
                  <a:pt x="36380" y="8550"/>
                </a:lnTo>
                <a:lnTo>
                  <a:pt x="36370" y="8580"/>
                </a:lnTo>
                <a:lnTo>
                  <a:pt x="36310" y="8670"/>
                </a:lnTo>
                <a:lnTo>
                  <a:pt x="36260" y="8790"/>
                </a:lnTo>
                <a:lnTo>
                  <a:pt x="36240" y="8830"/>
                </a:lnTo>
                <a:lnTo>
                  <a:pt x="36190" y="8870"/>
                </a:lnTo>
                <a:lnTo>
                  <a:pt x="36110" y="8980"/>
                </a:lnTo>
                <a:lnTo>
                  <a:pt x="36080" y="9020"/>
                </a:lnTo>
                <a:lnTo>
                  <a:pt x="36080" y="9040"/>
                </a:lnTo>
                <a:lnTo>
                  <a:pt x="36080" y="9090"/>
                </a:lnTo>
                <a:lnTo>
                  <a:pt x="36090" y="9140"/>
                </a:lnTo>
                <a:lnTo>
                  <a:pt x="36110" y="9180"/>
                </a:lnTo>
                <a:lnTo>
                  <a:pt x="36140" y="9230"/>
                </a:lnTo>
                <a:lnTo>
                  <a:pt x="36150" y="9250"/>
                </a:lnTo>
                <a:lnTo>
                  <a:pt x="36170" y="9310"/>
                </a:lnTo>
                <a:lnTo>
                  <a:pt x="36170" y="9400"/>
                </a:lnTo>
                <a:lnTo>
                  <a:pt x="36160" y="9460"/>
                </a:lnTo>
                <a:lnTo>
                  <a:pt x="36150" y="9490"/>
                </a:lnTo>
                <a:lnTo>
                  <a:pt x="36130" y="9510"/>
                </a:lnTo>
                <a:lnTo>
                  <a:pt x="36090" y="9540"/>
                </a:lnTo>
                <a:lnTo>
                  <a:pt x="35980" y="9590"/>
                </a:lnTo>
                <a:lnTo>
                  <a:pt x="35930" y="9620"/>
                </a:lnTo>
                <a:lnTo>
                  <a:pt x="35900" y="9630"/>
                </a:lnTo>
                <a:lnTo>
                  <a:pt x="35830" y="9630"/>
                </a:lnTo>
                <a:lnTo>
                  <a:pt x="35720" y="9580"/>
                </a:lnTo>
                <a:lnTo>
                  <a:pt x="35680" y="9580"/>
                </a:lnTo>
                <a:lnTo>
                  <a:pt x="35650" y="9580"/>
                </a:lnTo>
                <a:lnTo>
                  <a:pt x="35630" y="9590"/>
                </a:lnTo>
                <a:lnTo>
                  <a:pt x="35600" y="9610"/>
                </a:lnTo>
                <a:lnTo>
                  <a:pt x="35520" y="9700"/>
                </a:lnTo>
                <a:lnTo>
                  <a:pt x="35500" y="9720"/>
                </a:lnTo>
                <a:lnTo>
                  <a:pt x="35490" y="9770"/>
                </a:lnTo>
                <a:lnTo>
                  <a:pt x="35450" y="9960"/>
                </a:lnTo>
                <a:lnTo>
                  <a:pt x="35440" y="10070"/>
                </a:lnTo>
                <a:lnTo>
                  <a:pt x="35430" y="10280"/>
                </a:lnTo>
                <a:lnTo>
                  <a:pt x="35420" y="10380"/>
                </a:lnTo>
                <a:lnTo>
                  <a:pt x="35370" y="10610"/>
                </a:lnTo>
                <a:lnTo>
                  <a:pt x="35360" y="10660"/>
                </a:lnTo>
                <a:lnTo>
                  <a:pt x="35330" y="10700"/>
                </a:lnTo>
                <a:lnTo>
                  <a:pt x="35240" y="10810"/>
                </a:lnTo>
                <a:lnTo>
                  <a:pt x="35180" y="10860"/>
                </a:lnTo>
                <a:lnTo>
                  <a:pt x="35120" y="10920"/>
                </a:lnTo>
                <a:lnTo>
                  <a:pt x="35040" y="10990"/>
                </a:lnTo>
                <a:lnTo>
                  <a:pt x="34960" y="11060"/>
                </a:lnTo>
                <a:lnTo>
                  <a:pt x="35000" y="11140"/>
                </a:lnTo>
                <a:lnTo>
                  <a:pt x="35050" y="11240"/>
                </a:lnTo>
                <a:lnTo>
                  <a:pt x="35110" y="11330"/>
                </a:lnTo>
                <a:lnTo>
                  <a:pt x="35130" y="11360"/>
                </a:lnTo>
                <a:lnTo>
                  <a:pt x="35290" y="11940"/>
                </a:lnTo>
                <a:lnTo>
                  <a:pt x="35360" y="12060"/>
                </a:lnTo>
                <a:lnTo>
                  <a:pt x="35390" y="12150"/>
                </a:lnTo>
                <a:lnTo>
                  <a:pt x="35410" y="12200"/>
                </a:lnTo>
                <a:lnTo>
                  <a:pt x="35470" y="12290"/>
                </a:lnTo>
                <a:lnTo>
                  <a:pt x="35530" y="12430"/>
                </a:lnTo>
                <a:lnTo>
                  <a:pt x="35580" y="12520"/>
                </a:lnTo>
                <a:lnTo>
                  <a:pt x="35630" y="12640"/>
                </a:lnTo>
                <a:lnTo>
                  <a:pt x="35700" y="12750"/>
                </a:lnTo>
                <a:lnTo>
                  <a:pt x="35740" y="12870"/>
                </a:lnTo>
                <a:lnTo>
                  <a:pt x="35810" y="12980"/>
                </a:lnTo>
                <a:lnTo>
                  <a:pt x="35860" y="13110"/>
                </a:lnTo>
                <a:lnTo>
                  <a:pt x="35930" y="13220"/>
                </a:lnTo>
                <a:lnTo>
                  <a:pt x="35970" y="13340"/>
                </a:lnTo>
                <a:lnTo>
                  <a:pt x="36000" y="13370"/>
                </a:lnTo>
                <a:lnTo>
                  <a:pt x="36040" y="13420"/>
                </a:lnTo>
                <a:lnTo>
                  <a:pt x="36140" y="13550"/>
                </a:lnTo>
                <a:lnTo>
                  <a:pt x="36160" y="13600"/>
                </a:lnTo>
                <a:lnTo>
                  <a:pt x="36190" y="13770"/>
                </a:lnTo>
                <a:lnTo>
                  <a:pt x="36210" y="13820"/>
                </a:lnTo>
                <a:lnTo>
                  <a:pt x="36240" y="13860"/>
                </a:lnTo>
                <a:lnTo>
                  <a:pt x="36330" y="13940"/>
                </a:lnTo>
                <a:lnTo>
                  <a:pt x="36370" y="13960"/>
                </a:lnTo>
                <a:lnTo>
                  <a:pt x="36470" y="14000"/>
                </a:lnTo>
                <a:lnTo>
                  <a:pt x="36510" y="14030"/>
                </a:lnTo>
                <a:lnTo>
                  <a:pt x="36550" y="14080"/>
                </a:lnTo>
                <a:lnTo>
                  <a:pt x="36580" y="14150"/>
                </a:lnTo>
                <a:lnTo>
                  <a:pt x="36550" y="14220"/>
                </a:lnTo>
                <a:lnTo>
                  <a:pt x="36540" y="14270"/>
                </a:lnTo>
                <a:lnTo>
                  <a:pt x="36540" y="14330"/>
                </a:lnTo>
                <a:lnTo>
                  <a:pt x="36550" y="14380"/>
                </a:lnTo>
                <a:lnTo>
                  <a:pt x="36570" y="14420"/>
                </a:lnTo>
                <a:lnTo>
                  <a:pt x="36710" y="14590"/>
                </a:lnTo>
                <a:lnTo>
                  <a:pt x="36730" y="14640"/>
                </a:lnTo>
                <a:lnTo>
                  <a:pt x="36740" y="14690"/>
                </a:lnTo>
                <a:lnTo>
                  <a:pt x="36740" y="14850"/>
                </a:lnTo>
                <a:lnTo>
                  <a:pt x="36760" y="14980"/>
                </a:lnTo>
                <a:lnTo>
                  <a:pt x="36760" y="15070"/>
                </a:lnTo>
                <a:lnTo>
                  <a:pt x="36740" y="15160"/>
                </a:lnTo>
                <a:lnTo>
                  <a:pt x="36710" y="15210"/>
                </a:lnTo>
                <a:lnTo>
                  <a:pt x="36690" y="15230"/>
                </a:lnTo>
                <a:lnTo>
                  <a:pt x="36640" y="15250"/>
                </a:lnTo>
                <a:lnTo>
                  <a:pt x="36460" y="15300"/>
                </a:lnTo>
                <a:lnTo>
                  <a:pt x="36280" y="15320"/>
                </a:lnTo>
                <a:lnTo>
                  <a:pt x="36230" y="15340"/>
                </a:lnTo>
                <a:lnTo>
                  <a:pt x="36140" y="15380"/>
                </a:lnTo>
                <a:lnTo>
                  <a:pt x="36100" y="15410"/>
                </a:lnTo>
                <a:lnTo>
                  <a:pt x="36070" y="15450"/>
                </a:lnTo>
                <a:lnTo>
                  <a:pt x="35940" y="15660"/>
                </a:lnTo>
                <a:lnTo>
                  <a:pt x="35910" y="15700"/>
                </a:lnTo>
                <a:lnTo>
                  <a:pt x="35880" y="15720"/>
                </a:lnTo>
                <a:lnTo>
                  <a:pt x="35820" y="15730"/>
                </a:lnTo>
                <a:lnTo>
                  <a:pt x="35520" y="15710"/>
                </a:lnTo>
                <a:lnTo>
                  <a:pt x="35460" y="15710"/>
                </a:lnTo>
                <a:lnTo>
                  <a:pt x="35400" y="15720"/>
                </a:lnTo>
                <a:lnTo>
                  <a:pt x="35340" y="15740"/>
                </a:lnTo>
                <a:lnTo>
                  <a:pt x="35310" y="15760"/>
                </a:lnTo>
                <a:lnTo>
                  <a:pt x="35290" y="15790"/>
                </a:lnTo>
                <a:lnTo>
                  <a:pt x="35280" y="15820"/>
                </a:lnTo>
                <a:lnTo>
                  <a:pt x="35260" y="15880"/>
                </a:lnTo>
                <a:lnTo>
                  <a:pt x="35260" y="15940"/>
                </a:lnTo>
                <a:lnTo>
                  <a:pt x="35260" y="16090"/>
                </a:lnTo>
                <a:lnTo>
                  <a:pt x="35270" y="16230"/>
                </a:lnTo>
                <a:lnTo>
                  <a:pt x="35280" y="16290"/>
                </a:lnTo>
                <a:lnTo>
                  <a:pt x="35290" y="16350"/>
                </a:lnTo>
                <a:lnTo>
                  <a:pt x="35350" y="16450"/>
                </a:lnTo>
                <a:lnTo>
                  <a:pt x="35380" y="16540"/>
                </a:lnTo>
                <a:lnTo>
                  <a:pt x="35390" y="16670"/>
                </a:lnTo>
                <a:lnTo>
                  <a:pt x="35390" y="16850"/>
                </a:lnTo>
                <a:lnTo>
                  <a:pt x="35390" y="16960"/>
                </a:lnTo>
                <a:lnTo>
                  <a:pt x="35370" y="17050"/>
                </a:lnTo>
                <a:lnTo>
                  <a:pt x="35360" y="17080"/>
                </a:lnTo>
                <a:lnTo>
                  <a:pt x="35310" y="17150"/>
                </a:lnTo>
                <a:lnTo>
                  <a:pt x="35280" y="17240"/>
                </a:lnTo>
                <a:lnTo>
                  <a:pt x="35250" y="17280"/>
                </a:lnTo>
                <a:lnTo>
                  <a:pt x="35210" y="17310"/>
                </a:lnTo>
                <a:lnTo>
                  <a:pt x="35190" y="17320"/>
                </a:lnTo>
                <a:lnTo>
                  <a:pt x="35130" y="17330"/>
                </a:lnTo>
                <a:lnTo>
                  <a:pt x="35050" y="17330"/>
                </a:lnTo>
                <a:lnTo>
                  <a:pt x="34880" y="17300"/>
                </a:lnTo>
                <a:lnTo>
                  <a:pt x="34660" y="17280"/>
                </a:lnTo>
                <a:lnTo>
                  <a:pt x="34370" y="17280"/>
                </a:lnTo>
                <a:lnTo>
                  <a:pt x="34260" y="17290"/>
                </a:lnTo>
                <a:lnTo>
                  <a:pt x="34200" y="17300"/>
                </a:lnTo>
                <a:lnTo>
                  <a:pt x="34070" y="17360"/>
                </a:lnTo>
                <a:lnTo>
                  <a:pt x="33930" y="17480"/>
                </a:lnTo>
                <a:lnTo>
                  <a:pt x="33810" y="17620"/>
                </a:lnTo>
                <a:lnTo>
                  <a:pt x="33770" y="17670"/>
                </a:lnTo>
                <a:lnTo>
                  <a:pt x="33730" y="17740"/>
                </a:lnTo>
                <a:lnTo>
                  <a:pt x="33680" y="17710"/>
                </a:lnTo>
                <a:lnTo>
                  <a:pt x="33570" y="17670"/>
                </a:lnTo>
                <a:lnTo>
                  <a:pt x="33440" y="17600"/>
                </a:lnTo>
                <a:lnTo>
                  <a:pt x="33370" y="17590"/>
                </a:lnTo>
                <a:lnTo>
                  <a:pt x="33190" y="17560"/>
                </a:lnTo>
                <a:lnTo>
                  <a:pt x="33140" y="17540"/>
                </a:lnTo>
                <a:lnTo>
                  <a:pt x="33080" y="17500"/>
                </a:lnTo>
                <a:lnTo>
                  <a:pt x="33060" y="17490"/>
                </a:lnTo>
                <a:lnTo>
                  <a:pt x="33010" y="17490"/>
                </a:lnTo>
                <a:lnTo>
                  <a:pt x="32970" y="17500"/>
                </a:lnTo>
                <a:lnTo>
                  <a:pt x="32920" y="17530"/>
                </a:lnTo>
                <a:lnTo>
                  <a:pt x="32810" y="17590"/>
                </a:lnTo>
                <a:lnTo>
                  <a:pt x="32730" y="17660"/>
                </a:lnTo>
                <a:lnTo>
                  <a:pt x="32710" y="17670"/>
                </a:lnTo>
                <a:lnTo>
                  <a:pt x="32590" y="17720"/>
                </a:lnTo>
                <a:lnTo>
                  <a:pt x="32510" y="17780"/>
                </a:lnTo>
                <a:lnTo>
                  <a:pt x="32450" y="17800"/>
                </a:lnTo>
                <a:lnTo>
                  <a:pt x="32370" y="17810"/>
                </a:lnTo>
                <a:lnTo>
                  <a:pt x="32270" y="17810"/>
                </a:lnTo>
                <a:lnTo>
                  <a:pt x="32040" y="17810"/>
                </a:lnTo>
                <a:lnTo>
                  <a:pt x="31910" y="17810"/>
                </a:lnTo>
                <a:lnTo>
                  <a:pt x="31850" y="17800"/>
                </a:lnTo>
                <a:lnTo>
                  <a:pt x="31790" y="17790"/>
                </a:lnTo>
                <a:lnTo>
                  <a:pt x="31770" y="17780"/>
                </a:lnTo>
                <a:lnTo>
                  <a:pt x="31680" y="17720"/>
                </a:lnTo>
                <a:lnTo>
                  <a:pt x="31590" y="17680"/>
                </a:lnTo>
                <a:lnTo>
                  <a:pt x="31540" y="17660"/>
                </a:lnTo>
                <a:lnTo>
                  <a:pt x="31490" y="17620"/>
                </a:lnTo>
                <a:lnTo>
                  <a:pt x="31450" y="17600"/>
                </a:lnTo>
                <a:lnTo>
                  <a:pt x="31400" y="17590"/>
                </a:lnTo>
                <a:lnTo>
                  <a:pt x="31280" y="17570"/>
                </a:lnTo>
                <a:lnTo>
                  <a:pt x="31230" y="17550"/>
                </a:lnTo>
                <a:lnTo>
                  <a:pt x="31200" y="17540"/>
                </a:lnTo>
                <a:lnTo>
                  <a:pt x="31130" y="17500"/>
                </a:lnTo>
                <a:lnTo>
                  <a:pt x="31090" y="17480"/>
                </a:lnTo>
                <a:lnTo>
                  <a:pt x="30980" y="17470"/>
                </a:lnTo>
                <a:lnTo>
                  <a:pt x="30690" y="17460"/>
                </a:lnTo>
                <a:lnTo>
                  <a:pt x="30530" y="17460"/>
                </a:lnTo>
                <a:lnTo>
                  <a:pt x="30450" y="17470"/>
                </a:lnTo>
                <a:lnTo>
                  <a:pt x="30420" y="17480"/>
                </a:lnTo>
                <a:lnTo>
                  <a:pt x="30380" y="17510"/>
                </a:lnTo>
                <a:lnTo>
                  <a:pt x="30310" y="17580"/>
                </a:lnTo>
                <a:lnTo>
                  <a:pt x="30280" y="17610"/>
                </a:lnTo>
                <a:lnTo>
                  <a:pt x="30260" y="17660"/>
                </a:lnTo>
                <a:lnTo>
                  <a:pt x="30250" y="17750"/>
                </a:lnTo>
                <a:lnTo>
                  <a:pt x="30250" y="17870"/>
                </a:lnTo>
                <a:lnTo>
                  <a:pt x="30270" y="17960"/>
                </a:lnTo>
                <a:lnTo>
                  <a:pt x="30290" y="18010"/>
                </a:lnTo>
                <a:lnTo>
                  <a:pt x="30340" y="18070"/>
                </a:lnTo>
                <a:lnTo>
                  <a:pt x="30350" y="18100"/>
                </a:lnTo>
                <a:lnTo>
                  <a:pt x="30370" y="18180"/>
                </a:lnTo>
                <a:lnTo>
                  <a:pt x="30370" y="18270"/>
                </a:lnTo>
                <a:lnTo>
                  <a:pt x="30350" y="18330"/>
                </a:lnTo>
                <a:lnTo>
                  <a:pt x="30330" y="18350"/>
                </a:lnTo>
                <a:lnTo>
                  <a:pt x="30310" y="18370"/>
                </a:lnTo>
                <a:lnTo>
                  <a:pt x="30250" y="18390"/>
                </a:lnTo>
                <a:lnTo>
                  <a:pt x="30190" y="18390"/>
                </a:lnTo>
                <a:lnTo>
                  <a:pt x="29980" y="18390"/>
                </a:lnTo>
                <a:lnTo>
                  <a:pt x="29920" y="18400"/>
                </a:lnTo>
                <a:lnTo>
                  <a:pt x="29870" y="18420"/>
                </a:lnTo>
                <a:lnTo>
                  <a:pt x="29840" y="18440"/>
                </a:lnTo>
                <a:lnTo>
                  <a:pt x="29810" y="18490"/>
                </a:lnTo>
                <a:lnTo>
                  <a:pt x="29800" y="18540"/>
                </a:lnTo>
                <a:lnTo>
                  <a:pt x="29780" y="18650"/>
                </a:lnTo>
                <a:lnTo>
                  <a:pt x="29760" y="18700"/>
                </a:lnTo>
                <a:lnTo>
                  <a:pt x="29670" y="18810"/>
                </a:lnTo>
                <a:lnTo>
                  <a:pt x="29630" y="18840"/>
                </a:lnTo>
                <a:lnTo>
                  <a:pt x="29490" y="18890"/>
                </a:lnTo>
                <a:lnTo>
                  <a:pt x="29410" y="18950"/>
                </a:lnTo>
                <a:lnTo>
                  <a:pt x="29270" y="19000"/>
                </a:lnTo>
                <a:lnTo>
                  <a:pt x="29200" y="19050"/>
                </a:lnTo>
                <a:lnTo>
                  <a:pt x="29150" y="19070"/>
                </a:lnTo>
                <a:lnTo>
                  <a:pt x="29090" y="19080"/>
                </a:lnTo>
                <a:lnTo>
                  <a:pt x="28810" y="19080"/>
                </a:lnTo>
                <a:lnTo>
                  <a:pt x="28750" y="19100"/>
                </a:lnTo>
                <a:lnTo>
                  <a:pt x="28700" y="19120"/>
                </a:lnTo>
                <a:lnTo>
                  <a:pt x="28660" y="19160"/>
                </a:lnTo>
                <a:lnTo>
                  <a:pt x="28640" y="19200"/>
                </a:lnTo>
                <a:lnTo>
                  <a:pt x="28620" y="19270"/>
                </a:lnTo>
                <a:lnTo>
                  <a:pt x="28610" y="19330"/>
                </a:lnTo>
                <a:lnTo>
                  <a:pt x="28600" y="19460"/>
                </a:lnTo>
                <a:lnTo>
                  <a:pt x="28620" y="19670"/>
                </a:lnTo>
                <a:lnTo>
                  <a:pt x="28410" y="19670"/>
                </a:lnTo>
                <a:lnTo>
                  <a:pt x="28350" y="19660"/>
                </a:lnTo>
                <a:lnTo>
                  <a:pt x="28290" y="19650"/>
                </a:lnTo>
                <a:lnTo>
                  <a:pt x="28240" y="19620"/>
                </a:lnTo>
                <a:lnTo>
                  <a:pt x="28150" y="19510"/>
                </a:lnTo>
                <a:lnTo>
                  <a:pt x="28080" y="19460"/>
                </a:lnTo>
                <a:lnTo>
                  <a:pt x="28030" y="19440"/>
                </a:lnTo>
                <a:lnTo>
                  <a:pt x="27940" y="19400"/>
                </a:lnTo>
                <a:lnTo>
                  <a:pt x="27890" y="19390"/>
                </a:lnTo>
                <a:lnTo>
                  <a:pt x="27840" y="19390"/>
                </a:lnTo>
                <a:lnTo>
                  <a:pt x="27770" y="19410"/>
                </a:lnTo>
                <a:lnTo>
                  <a:pt x="27680" y="19450"/>
                </a:lnTo>
                <a:lnTo>
                  <a:pt x="27480" y="19630"/>
                </a:lnTo>
                <a:lnTo>
                  <a:pt x="27440" y="19650"/>
                </a:lnTo>
                <a:lnTo>
                  <a:pt x="27330" y="19680"/>
                </a:lnTo>
                <a:lnTo>
                  <a:pt x="27280" y="19700"/>
                </a:lnTo>
                <a:lnTo>
                  <a:pt x="27140" y="19790"/>
                </a:lnTo>
                <a:lnTo>
                  <a:pt x="27110" y="19820"/>
                </a:lnTo>
                <a:lnTo>
                  <a:pt x="27080" y="19870"/>
                </a:lnTo>
                <a:lnTo>
                  <a:pt x="27060" y="20010"/>
                </a:lnTo>
                <a:lnTo>
                  <a:pt x="27040" y="20060"/>
                </a:lnTo>
                <a:lnTo>
                  <a:pt x="27030" y="20080"/>
                </a:lnTo>
                <a:lnTo>
                  <a:pt x="27000" y="20100"/>
                </a:lnTo>
                <a:lnTo>
                  <a:pt x="26980" y="20120"/>
                </a:lnTo>
                <a:lnTo>
                  <a:pt x="26920" y="20130"/>
                </a:lnTo>
                <a:lnTo>
                  <a:pt x="26830" y="20140"/>
                </a:lnTo>
                <a:lnTo>
                  <a:pt x="26350" y="20130"/>
                </a:lnTo>
                <a:lnTo>
                  <a:pt x="26210" y="20130"/>
                </a:lnTo>
                <a:lnTo>
                  <a:pt x="26150" y="20120"/>
                </a:lnTo>
                <a:lnTo>
                  <a:pt x="26100" y="20100"/>
                </a:lnTo>
                <a:lnTo>
                  <a:pt x="26070" y="20090"/>
                </a:lnTo>
                <a:lnTo>
                  <a:pt x="26010" y="20050"/>
                </a:lnTo>
                <a:lnTo>
                  <a:pt x="25990" y="20040"/>
                </a:lnTo>
                <a:lnTo>
                  <a:pt x="25910" y="20030"/>
                </a:lnTo>
                <a:lnTo>
                  <a:pt x="25860" y="20040"/>
                </a:lnTo>
                <a:lnTo>
                  <a:pt x="25840" y="20050"/>
                </a:lnTo>
                <a:lnTo>
                  <a:pt x="25750" y="20100"/>
                </a:lnTo>
                <a:lnTo>
                  <a:pt x="25640" y="20150"/>
                </a:lnTo>
                <a:lnTo>
                  <a:pt x="25600" y="20170"/>
                </a:lnTo>
                <a:lnTo>
                  <a:pt x="25500" y="20280"/>
                </a:lnTo>
                <a:lnTo>
                  <a:pt x="25410" y="20410"/>
                </a:lnTo>
                <a:lnTo>
                  <a:pt x="25300" y="20550"/>
                </a:lnTo>
                <a:lnTo>
                  <a:pt x="25230" y="20660"/>
                </a:lnTo>
                <a:lnTo>
                  <a:pt x="25210" y="20670"/>
                </a:lnTo>
                <a:lnTo>
                  <a:pt x="25170" y="20700"/>
                </a:lnTo>
                <a:lnTo>
                  <a:pt x="25090" y="20740"/>
                </a:lnTo>
                <a:lnTo>
                  <a:pt x="25000" y="20760"/>
                </a:lnTo>
                <a:lnTo>
                  <a:pt x="24900" y="20770"/>
                </a:lnTo>
                <a:lnTo>
                  <a:pt x="24640" y="20770"/>
                </a:lnTo>
                <a:lnTo>
                  <a:pt x="24570" y="20770"/>
                </a:lnTo>
                <a:lnTo>
                  <a:pt x="24510" y="20780"/>
                </a:lnTo>
                <a:lnTo>
                  <a:pt x="24360" y="20840"/>
                </a:lnTo>
                <a:lnTo>
                  <a:pt x="24310" y="20860"/>
                </a:lnTo>
                <a:lnTo>
                  <a:pt x="24260" y="20900"/>
                </a:lnTo>
                <a:lnTo>
                  <a:pt x="23940" y="21210"/>
                </a:lnTo>
                <a:lnTo>
                  <a:pt x="23890" y="21250"/>
                </a:lnTo>
                <a:lnTo>
                  <a:pt x="23790" y="21320"/>
                </a:lnTo>
                <a:lnTo>
                  <a:pt x="23680" y="21440"/>
                </a:lnTo>
                <a:lnTo>
                  <a:pt x="23660" y="21480"/>
                </a:lnTo>
                <a:lnTo>
                  <a:pt x="23620" y="21580"/>
                </a:lnTo>
                <a:lnTo>
                  <a:pt x="23570" y="21670"/>
                </a:lnTo>
                <a:lnTo>
                  <a:pt x="23560" y="21690"/>
                </a:lnTo>
                <a:lnTo>
                  <a:pt x="23540" y="21750"/>
                </a:lnTo>
                <a:lnTo>
                  <a:pt x="23520" y="21890"/>
                </a:lnTo>
                <a:lnTo>
                  <a:pt x="23500" y="21940"/>
                </a:lnTo>
                <a:lnTo>
                  <a:pt x="23450" y="22010"/>
                </a:lnTo>
                <a:lnTo>
                  <a:pt x="23400" y="22070"/>
                </a:lnTo>
                <a:lnTo>
                  <a:pt x="23340" y="22130"/>
                </a:lnTo>
                <a:lnTo>
                  <a:pt x="23270" y="22290"/>
                </a:lnTo>
                <a:lnTo>
                  <a:pt x="23170" y="22420"/>
                </a:lnTo>
                <a:lnTo>
                  <a:pt x="23060" y="22510"/>
                </a:lnTo>
                <a:lnTo>
                  <a:pt x="23030" y="22540"/>
                </a:lnTo>
                <a:lnTo>
                  <a:pt x="22910" y="22580"/>
                </a:lnTo>
                <a:lnTo>
                  <a:pt x="22800" y="22650"/>
                </a:lnTo>
                <a:lnTo>
                  <a:pt x="22700" y="22690"/>
                </a:lnTo>
                <a:lnTo>
                  <a:pt x="22660" y="22710"/>
                </a:lnTo>
                <a:lnTo>
                  <a:pt x="22570" y="22800"/>
                </a:lnTo>
                <a:lnTo>
                  <a:pt x="22490" y="22860"/>
                </a:lnTo>
                <a:lnTo>
                  <a:pt x="22410" y="22970"/>
                </a:lnTo>
                <a:lnTo>
                  <a:pt x="22270" y="23090"/>
                </a:lnTo>
                <a:lnTo>
                  <a:pt x="22230" y="23110"/>
                </a:lnTo>
                <a:lnTo>
                  <a:pt x="22210" y="23120"/>
                </a:lnTo>
                <a:lnTo>
                  <a:pt x="22130" y="23120"/>
                </a:lnTo>
                <a:lnTo>
                  <a:pt x="22100" y="23110"/>
                </a:lnTo>
                <a:lnTo>
                  <a:pt x="22060" y="23090"/>
                </a:lnTo>
                <a:lnTo>
                  <a:pt x="21960" y="22990"/>
                </a:lnTo>
                <a:lnTo>
                  <a:pt x="21900" y="22920"/>
                </a:lnTo>
                <a:lnTo>
                  <a:pt x="21810" y="22840"/>
                </a:lnTo>
                <a:lnTo>
                  <a:pt x="21780" y="22810"/>
                </a:lnTo>
                <a:lnTo>
                  <a:pt x="21730" y="22790"/>
                </a:lnTo>
                <a:lnTo>
                  <a:pt x="21670" y="22780"/>
                </a:lnTo>
                <a:lnTo>
                  <a:pt x="21510" y="22780"/>
                </a:lnTo>
                <a:lnTo>
                  <a:pt x="21430" y="22760"/>
                </a:lnTo>
                <a:lnTo>
                  <a:pt x="21390" y="22740"/>
                </a:lnTo>
                <a:lnTo>
                  <a:pt x="21320" y="22690"/>
                </a:lnTo>
                <a:lnTo>
                  <a:pt x="21110" y="22590"/>
                </a:lnTo>
                <a:lnTo>
                  <a:pt x="20970" y="22490"/>
                </a:lnTo>
                <a:lnTo>
                  <a:pt x="20950" y="22400"/>
                </a:lnTo>
                <a:lnTo>
                  <a:pt x="20920" y="22330"/>
                </a:lnTo>
                <a:lnTo>
                  <a:pt x="20890" y="22270"/>
                </a:lnTo>
                <a:lnTo>
                  <a:pt x="20860" y="22240"/>
                </a:lnTo>
                <a:lnTo>
                  <a:pt x="20720" y="22180"/>
                </a:lnTo>
                <a:lnTo>
                  <a:pt x="20670" y="22140"/>
                </a:lnTo>
                <a:lnTo>
                  <a:pt x="20620" y="22120"/>
                </a:lnTo>
                <a:lnTo>
                  <a:pt x="20570" y="22110"/>
                </a:lnTo>
                <a:lnTo>
                  <a:pt x="20380" y="22100"/>
                </a:lnTo>
                <a:lnTo>
                  <a:pt x="20320" y="22090"/>
                </a:lnTo>
                <a:lnTo>
                  <a:pt x="20290" y="22080"/>
                </a:lnTo>
                <a:lnTo>
                  <a:pt x="20270" y="22060"/>
                </a:lnTo>
                <a:lnTo>
                  <a:pt x="20250" y="22040"/>
                </a:lnTo>
                <a:lnTo>
                  <a:pt x="20240" y="21990"/>
                </a:lnTo>
                <a:lnTo>
                  <a:pt x="20240" y="21940"/>
                </a:lnTo>
                <a:lnTo>
                  <a:pt x="20250" y="21890"/>
                </a:lnTo>
                <a:lnTo>
                  <a:pt x="20310" y="21810"/>
                </a:lnTo>
                <a:lnTo>
                  <a:pt x="20350" y="21720"/>
                </a:lnTo>
                <a:lnTo>
                  <a:pt x="20380" y="21680"/>
                </a:lnTo>
                <a:lnTo>
                  <a:pt x="20430" y="21660"/>
                </a:lnTo>
                <a:lnTo>
                  <a:pt x="20480" y="21650"/>
                </a:lnTo>
                <a:lnTo>
                  <a:pt x="20530" y="21650"/>
                </a:lnTo>
                <a:lnTo>
                  <a:pt x="20620" y="21670"/>
                </a:lnTo>
                <a:lnTo>
                  <a:pt x="20670" y="21670"/>
                </a:lnTo>
                <a:lnTo>
                  <a:pt x="20720" y="21660"/>
                </a:lnTo>
                <a:lnTo>
                  <a:pt x="20760" y="21630"/>
                </a:lnTo>
                <a:lnTo>
                  <a:pt x="20790" y="21590"/>
                </a:lnTo>
                <a:lnTo>
                  <a:pt x="20830" y="21470"/>
                </a:lnTo>
                <a:lnTo>
                  <a:pt x="20880" y="21380"/>
                </a:lnTo>
                <a:lnTo>
                  <a:pt x="20890" y="21350"/>
                </a:lnTo>
                <a:lnTo>
                  <a:pt x="20900" y="21300"/>
                </a:lnTo>
                <a:lnTo>
                  <a:pt x="20900" y="21240"/>
                </a:lnTo>
                <a:lnTo>
                  <a:pt x="20890" y="21180"/>
                </a:lnTo>
                <a:lnTo>
                  <a:pt x="20860" y="21130"/>
                </a:lnTo>
                <a:lnTo>
                  <a:pt x="20800" y="21010"/>
                </a:lnTo>
                <a:lnTo>
                  <a:pt x="20770" y="20980"/>
                </a:lnTo>
                <a:lnTo>
                  <a:pt x="20710" y="20920"/>
                </a:lnTo>
                <a:lnTo>
                  <a:pt x="20660" y="20850"/>
                </a:lnTo>
                <a:lnTo>
                  <a:pt x="20580" y="20780"/>
                </a:lnTo>
                <a:lnTo>
                  <a:pt x="20480" y="20620"/>
                </a:lnTo>
                <a:lnTo>
                  <a:pt x="20430" y="20540"/>
                </a:lnTo>
                <a:lnTo>
                  <a:pt x="20380" y="20470"/>
                </a:lnTo>
                <a:lnTo>
                  <a:pt x="20360" y="20430"/>
                </a:lnTo>
                <a:lnTo>
                  <a:pt x="20360" y="20380"/>
                </a:lnTo>
                <a:lnTo>
                  <a:pt x="20370" y="20310"/>
                </a:lnTo>
                <a:lnTo>
                  <a:pt x="20370" y="20280"/>
                </a:lnTo>
                <a:lnTo>
                  <a:pt x="20420" y="20220"/>
                </a:lnTo>
                <a:lnTo>
                  <a:pt x="20430" y="20190"/>
                </a:lnTo>
                <a:lnTo>
                  <a:pt x="20440" y="20110"/>
                </a:lnTo>
                <a:lnTo>
                  <a:pt x="20450" y="20040"/>
                </a:lnTo>
                <a:lnTo>
                  <a:pt x="20440" y="19980"/>
                </a:lnTo>
                <a:lnTo>
                  <a:pt x="20420" y="19920"/>
                </a:lnTo>
                <a:lnTo>
                  <a:pt x="20400" y="19850"/>
                </a:lnTo>
                <a:lnTo>
                  <a:pt x="20330" y="19820"/>
                </a:lnTo>
                <a:lnTo>
                  <a:pt x="20220" y="19790"/>
                </a:lnTo>
                <a:lnTo>
                  <a:pt x="20170" y="19770"/>
                </a:lnTo>
                <a:lnTo>
                  <a:pt x="20150" y="19750"/>
                </a:lnTo>
                <a:lnTo>
                  <a:pt x="20140" y="19730"/>
                </a:lnTo>
                <a:lnTo>
                  <a:pt x="20120" y="19680"/>
                </a:lnTo>
                <a:lnTo>
                  <a:pt x="20120" y="19660"/>
                </a:lnTo>
                <a:lnTo>
                  <a:pt x="20130" y="19610"/>
                </a:lnTo>
                <a:lnTo>
                  <a:pt x="20150" y="19570"/>
                </a:lnTo>
                <a:lnTo>
                  <a:pt x="20190" y="19520"/>
                </a:lnTo>
                <a:lnTo>
                  <a:pt x="20210" y="19470"/>
                </a:lnTo>
                <a:lnTo>
                  <a:pt x="20220" y="19420"/>
                </a:lnTo>
                <a:lnTo>
                  <a:pt x="20220" y="19360"/>
                </a:lnTo>
                <a:lnTo>
                  <a:pt x="20210" y="19300"/>
                </a:lnTo>
                <a:lnTo>
                  <a:pt x="20190" y="19250"/>
                </a:lnTo>
                <a:lnTo>
                  <a:pt x="20140" y="19180"/>
                </a:lnTo>
                <a:lnTo>
                  <a:pt x="20110" y="19140"/>
                </a:lnTo>
                <a:lnTo>
                  <a:pt x="20030" y="19000"/>
                </a:lnTo>
                <a:lnTo>
                  <a:pt x="20010" y="18940"/>
                </a:lnTo>
                <a:lnTo>
                  <a:pt x="20010" y="18890"/>
                </a:lnTo>
                <a:lnTo>
                  <a:pt x="20010" y="18830"/>
                </a:lnTo>
                <a:lnTo>
                  <a:pt x="20030" y="18780"/>
                </a:lnTo>
                <a:lnTo>
                  <a:pt x="20070" y="18710"/>
                </a:lnTo>
                <a:lnTo>
                  <a:pt x="20080" y="18690"/>
                </a:lnTo>
                <a:lnTo>
                  <a:pt x="20100" y="18640"/>
                </a:lnTo>
                <a:lnTo>
                  <a:pt x="20110" y="18550"/>
                </a:lnTo>
                <a:lnTo>
                  <a:pt x="20100" y="18450"/>
                </a:lnTo>
                <a:lnTo>
                  <a:pt x="20090" y="18360"/>
                </a:lnTo>
                <a:lnTo>
                  <a:pt x="20080" y="18300"/>
                </a:lnTo>
                <a:lnTo>
                  <a:pt x="20040" y="18200"/>
                </a:lnTo>
                <a:lnTo>
                  <a:pt x="20030" y="18150"/>
                </a:lnTo>
                <a:lnTo>
                  <a:pt x="20040" y="18110"/>
                </a:lnTo>
                <a:lnTo>
                  <a:pt x="20050" y="18090"/>
                </a:lnTo>
                <a:lnTo>
                  <a:pt x="20060" y="18080"/>
                </a:lnTo>
                <a:lnTo>
                  <a:pt x="20160" y="18030"/>
                </a:lnTo>
                <a:lnTo>
                  <a:pt x="20200" y="18000"/>
                </a:lnTo>
                <a:lnTo>
                  <a:pt x="20220" y="17960"/>
                </a:lnTo>
                <a:lnTo>
                  <a:pt x="20230" y="17920"/>
                </a:lnTo>
                <a:lnTo>
                  <a:pt x="20240" y="17860"/>
                </a:lnTo>
                <a:lnTo>
                  <a:pt x="20230" y="17730"/>
                </a:lnTo>
                <a:lnTo>
                  <a:pt x="20210" y="17650"/>
                </a:lnTo>
                <a:lnTo>
                  <a:pt x="20180" y="17600"/>
                </a:lnTo>
                <a:lnTo>
                  <a:pt x="20130" y="17540"/>
                </a:lnTo>
                <a:lnTo>
                  <a:pt x="20080" y="17450"/>
                </a:lnTo>
                <a:lnTo>
                  <a:pt x="20020" y="17380"/>
                </a:lnTo>
                <a:lnTo>
                  <a:pt x="19950" y="17320"/>
                </a:lnTo>
                <a:lnTo>
                  <a:pt x="19900" y="17280"/>
                </a:lnTo>
                <a:lnTo>
                  <a:pt x="19840" y="17260"/>
                </a:lnTo>
                <a:lnTo>
                  <a:pt x="19780" y="17250"/>
                </a:lnTo>
                <a:lnTo>
                  <a:pt x="19730" y="17260"/>
                </a:lnTo>
                <a:lnTo>
                  <a:pt x="19700" y="17270"/>
                </a:lnTo>
                <a:lnTo>
                  <a:pt x="19660" y="17290"/>
                </a:lnTo>
                <a:lnTo>
                  <a:pt x="19620" y="17320"/>
                </a:lnTo>
                <a:lnTo>
                  <a:pt x="19570" y="17340"/>
                </a:lnTo>
                <a:lnTo>
                  <a:pt x="19510" y="17350"/>
                </a:lnTo>
                <a:lnTo>
                  <a:pt x="19450" y="17360"/>
                </a:lnTo>
                <a:lnTo>
                  <a:pt x="19320" y="17360"/>
                </a:lnTo>
                <a:lnTo>
                  <a:pt x="19190" y="17350"/>
                </a:lnTo>
                <a:lnTo>
                  <a:pt x="19140" y="17340"/>
                </a:lnTo>
                <a:lnTo>
                  <a:pt x="19110" y="17330"/>
                </a:lnTo>
                <a:lnTo>
                  <a:pt x="19060" y="17290"/>
                </a:lnTo>
                <a:lnTo>
                  <a:pt x="19020" y="17270"/>
                </a:lnTo>
                <a:lnTo>
                  <a:pt x="18940" y="17250"/>
                </a:lnTo>
                <a:lnTo>
                  <a:pt x="18850" y="17260"/>
                </a:lnTo>
                <a:lnTo>
                  <a:pt x="18800" y="17270"/>
                </a:lnTo>
                <a:lnTo>
                  <a:pt x="18770" y="17280"/>
                </a:lnTo>
                <a:lnTo>
                  <a:pt x="18710" y="17330"/>
                </a:lnTo>
                <a:lnTo>
                  <a:pt x="18660" y="17350"/>
                </a:lnTo>
                <a:lnTo>
                  <a:pt x="18610" y="17350"/>
                </a:lnTo>
                <a:lnTo>
                  <a:pt x="18560" y="17340"/>
                </a:lnTo>
                <a:lnTo>
                  <a:pt x="18520" y="17320"/>
                </a:lnTo>
                <a:lnTo>
                  <a:pt x="18430" y="17210"/>
                </a:lnTo>
                <a:lnTo>
                  <a:pt x="18410" y="17160"/>
                </a:lnTo>
                <a:lnTo>
                  <a:pt x="18380" y="16990"/>
                </a:lnTo>
                <a:lnTo>
                  <a:pt x="18350" y="16940"/>
                </a:lnTo>
                <a:lnTo>
                  <a:pt x="18310" y="16910"/>
                </a:lnTo>
                <a:lnTo>
                  <a:pt x="18210" y="16860"/>
                </a:lnTo>
                <a:lnTo>
                  <a:pt x="18150" y="16800"/>
                </a:lnTo>
                <a:lnTo>
                  <a:pt x="18020" y="16700"/>
                </a:lnTo>
                <a:lnTo>
                  <a:pt x="18000" y="16690"/>
                </a:lnTo>
                <a:lnTo>
                  <a:pt x="17950" y="16680"/>
                </a:lnTo>
                <a:lnTo>
                  <a:pt x="17730" y="16660"/>
                </a:lnTo>
                <a:lnTo>
                  <a:pt x="17640" y="16650"/>
                </a:lnTo>
                <a:lnTo>
                  <a:pt x="17580" y="16630"/>
                </a:lnTo>
                <a:lnTo>
                  <a:pt x="17450" y="16570"/>
                </a:lnTo>
                <a:lnTo>
                  <a:pt x="17330" y="16520"/>
                </a:lnTo>
                <a:lnTo>
                  <a:pt x="17240" y="16510"/>
                </a:lnTo>
                <a:lnTo>
                  <a:pt x="17010" y="16480"/>
                </a:lnTo>
                <a:lnTo>
                  <a:pt x="16930" y="16460"/>
                </a:lnTo>
                <a:lnTo>
                  <a:pt x="16850" y="16420"/>
                </a:lnTo>
                <a:lnTo>
                  <a:pt x="16820" y="16380"/>
                </a:lnTo>
                <a:lnTo>
                  <a:pt x="16760" y="16240"/>
                </a:lnTo>
                <a:lnTo>
                  <a:pt x="16700" y="16150"/>
                </a:lnTo>
                <a:lnTo>
                  <a:pt x="16640" y="15940"/>
                </a:lnTo>
                <a:lnTo>
                  <a:pt x="16610" y="15800"/>
                </a:lnTo>
                <a:lnTo>
                  <a:pt x="16570" y="15810"/>
                </a:lnTo>
                <a:lnTo>
                  <a:pt x="16540" y="15810"/>
                </a:lnTo>
                <a:lnTo>
                  <a:pt x="16540" y="15800"/>
                </a:lnTo>
                <a:lnTo>
                  <a:pt x="16550" y="15790"/>
                </a:lnTo>
                <a:lnTo>
                  <a:pt x="16550" y="15800"/>
                </a:lnTo>
                <a:lnTo>
                  <a:pt x="16560" y="15800"/>
                </a:lnTo>
                <a:lnTo>
                  <a:pt x="16570" y="15800"/>
                </a:lnTo>
                <a:lnTo>
                  <a:pt x="16580" y="15790"/>
                </a:lnTo>
                <a:lnTo>
                  <a:pt x="16590" y="15780"/>
                </a:lnTo>
                <a:lnTo>
                  <a:pt x="16610" y="15770"/>
                </a:lnTo>
                <a:lnTo>
                  <a:pt x="16620" y="15760"/>
                </a:lnTo>
                <a:lnTo>
                  <a:pt x="16620" y="15750"/>
                </a:lnTo>
                <a:lnTo>
                  <a:pt x="16630" y="15740"/>
                </a:lnTo>
                <a:lnTo>
                  <a:pt x="16640" y="15720"/>
                </a:lnTo>
                <a:lnTo>
                  <a:pt x="16640" y="15710"/>
                </a:lnTo>
                <a:lnTo>
                  <a:pt x="16650" y="15690"/>
                </a:lnTo>
                <a:lnTo>
                  <a:pt x="16650" y="15680"/>
                </a:lnTo>
                <a:lnTo>
                  <a:pt x="16660" y="15670"/>
                </a:lnTo>
                <a:lnTo>
                  <a:pt x="16660" y="15650"/>
                </a:lnTo>
                <a:lnTo>
                  <a:pt x="16660" y="15640"/>
                </a:lnTo>
                <a:lnTo>
                  <a:pt x="16670" y="15630"/>
                </a:lnTo>
                <a:lnTo>
                  <a:pt x="16670" y="15620"/>
                </a:lnTo>
                <a:lnTo>
                  <a:pt x="16680" y="15610"/>
                </a:lnTo>
                <a:lnTo>
                  <a:pt x="16680" y="15600"/>
                </a:lnTo>
                <a:lnTo>
                  <a:pt x="16690" y="15600"/>
                </a:lnTo>
                <a:lnTo>
                  <a:pt x="16690" y="15590"/>
                </a:lnTo>
                <a:lnTo>
                  <a:pt x="16700" y="15580"/>
                </a:lnTo>
                <a:lnTo>
                  <a:pt x="16710" y="15570"/>
                </a:lnTo>
                <a:lnTo>
                  <a:pt x="16720" y="15560"/>
                </a:lnTo>
                <a:lnTo>
                  <a:pt x="16720" y="15540"/>
                </a:lnTo>
                <a:lnTo>
                  <a:pt x="16730" y="15530"/>
                </a:lnTo>
                <a:lnTo>
                  <a:pt x="16750" y="15500"/>
                </a:lnTo>
                <a:lnTo>
                  <a:pt x="16750" y="15490"/>
                </a:lnTo>
                <a:lnTo>
                  <a:pt x="16760" y="15480"/>
                </a:lnTo>
                <a:lnTo>
                  <a:pt x="16770" y="15470"/>
                </a:lnTo>
                <a:lnTo>
                  <a:pt x="16780" y="15470"/>
                </a:lnTo>
                <a:lnTo>
                  <a:pt x="16790" y="15460"/>
                </a:lnTo>
                <a:lnTo>
                  <a:pt x="16800" y="15450"/>
                </a:lnTo>
                <a:lnTo>
                  <a:pt x="16810" y="15440"/>
                </a:lnTo>
                <a:lnTo>
                  <a:pt x="16820" y="15430"/>
                </a:lnTo>
                <a:lnTo>
                  <a:pt x="16830" y="15420"/>
                </a:lnTo>
                <a:lnTo>
                  <a:pt x="16860" y="15410"/>
                </a:lnTo>
                <a:lnTo>
                  <a:pt x="16880" y="15400"/>
                </a:lnTo>
                <a:lnTo>
                  <a:pt x="16900" y="15390"/>
                </a:lnTo>
                <a:lnTo>
                  <a:pt x="16910" y="15370"/>
                </a:lnTo>
                <a:lnTo>
                  <a:pt x="16920" y="15370"/>
                </a:lnTo>
                <a:lnTo>
                  <a:pt x="16930" y="15360"/>
                </a:lnTo>
                <a:lnTo>
                  <a:pt x="16940" y="15340"/>
                </a:lnTo>
                <a:lnTo>
                  <a:pt x="16950" y="15330"/>
                </a:lnTo>
                <a:lnTo>
                  <a:pt x="16960" y="15320"/>
                </a:lnTo>
                <a:lnTo>
                  <a:pt x="16980" y="15310"/>
                </a:lnTo>
                <a:lnTo>
                  <a:pt x="17000" y="15300"/>
                </a:lnTo>
                <a:lnTo>
                  <a:pt x="17010" y="15290"/>
                </a:lnTo>
                <a:lnTo>
                  <a:pt x="17020" y="15290"/>
                </a:lnTo>
                <a:lnTo>
                  <a:pt x="17040" y="15270"/>
                </a:lnTo>
                <a:lnTo>
                  <a:pt x="17050" y="15250"/>
                </a:lnTo>
                <a:lnTo>
                  <a:pt x="17050" y="15240"/>
                </a:lnTo>
                <a:lnTo>
                  <a:pt x="17060" y="15230"/>
                </a:lnTo>
                <a:lnTo>
                  <a:pt x="17070" y="15210"/>
                </a:lnTo>
                <a:lnTo>
                  <a:pt x="17070" y="15200"/>
                </a:lnTo>
                <a:lnTo>
                  <a:pt x="17070" y="15190"/>
                </a:lnTo>
                <a:lnTo>
                  <a:pt x="17070" y="15180"/>
                </a:lnTo>
                <a:lnTo>
                  <a:pt x="17080" y="15170"/>
                </a:lnTo>
                <a:lnTo>
                  <a:pt x="17090" y="15160"/>
                </a:lnTo>
                <a:lnTo>
                  <a:pt x="17090" y="15150"/>
                </a:lnTo>
                <a:lnTo>
                  <a:pt x="17100" y="15130"/>
                </a:lnTo>
                <a:lnTo>
                  <a:pt x="17100" y="15110"/>
                </a:lnTo>
                <a:lnTo>
                  <a:pt x="17110" y="15100"/>
                </a:lnTo>
                <a:lnTo>
                  <a:pt x="17110" y="15090"/>
                </a:lnTo>
                <a:lnTo>
                  <a:pt x="17120" y="15080"/>
                </a:lnTo>
                <a:lnTo>
                  <a:pt x="17120" y="15070"/>
                </a:lnTo>
                <a:lnTo>
                  <a:pt x="17110" y="15060"/>
                </a:lnTo>
                <a:lnTo>
                  <a:pt x="17100" y="15050"/>
                </a:lnTo>
                <a:lnTo>
                  <a:pt x="17100" y="15040"/>
                </a:lnTo>
                <a:lnTo>
                  <a:pt x="17090" y="15030"/>
                </a:lnTo>
                <a:lnTo>
                  <a:pt x="17100" y="15020"/>
                </a:lnTo>
                <a:lnTo>
                  <a:pt x="17100" y="15010"/>
                </a:lnTo>
                <a:lnTo>
                  <a:pt x="17090" y="15000"/>
                </a:lnTo>
                <a:lnTo>
                  <a:pt x="17080" y="14990"/>
                </a:lnTo>
                <a:lnTo>
                  <a:pt x="17080" y="14980"/>
                </a:lnTo>
                <a:lnTo>
                  <a:pt x="17070" y="14970"/>
                </a:lnTo>
                <a:lnTo>
                  <a:pt x="17070" y="14960"/>
                </a:lnTo>
                <a:lnTo>
                  <a:pt x="17070" y="14950"/>
                </a:lnTo>
                <a:lnTo>
                  <a:pt x="17070" y="14940"/>
                </a:lnTo>
                <a:lnTo>
                  <a:pt x="17060" y="14930"/>
                </a:lnTo>
                <a:lnTo>
                  <a:pt x="17060" y="14920"/>
                </a:lnTo>
                <a:lnTo>
                  <a:pt x="17060" y="14910"/>
                </a:lnTo>
                <a:lnTo>
                  <a:pt x="17060" y="14900"/>
                </a:lnTo>
                <a:lnTo>
                  <a:pt x="17060" y="14880"/>
                </a:lnTo>
                <a:lnTo>
                  <a:pt x="17060" y="14870"/>
                </a:lnTo>
                <a:lnTo>
                  <a:pt x="17060" y="14860"/>
                </a:lnTo>
                <a:lnTo>
                  <a:pt x="17060" y="14850"/>
                </a:lnTo>
                <a:lnTo>
                  <a:pt x="17060" y="14840"/>
                </a:lnTo>
                <a:lnTo>
                  <a:pt x="17060" y="14830"/>
                </a:lnTo>
                <a:lnTo>
                  <a:pt x="17060" y="14820"/>
                </a:lnTo>
                <a:lnTo>
                  <a:pt x="17050" y="14810"/>
                </a:lnTo>
                <a:lnTo>
                  <a:pt x="17050" y="14800"/>
                </a:lnTo>
                <a:lnTo>
                  <a:pt x="17050" y="14790"/>
                </a:lnTo>
                <a:lnTo>
                  <a:pt x="17050" y="14780"/>
                </a:lnTo>
                <a:lnTo>
                  <a:pt x="17060" y="14760"/>
                </a:lnTo>
                <a:lnTo>
                  <a:pt x="17060" y="14750"/>
                </a:lnTo>
                <a:lnTo>
                  <a:pt x="17060" y="14740"/>
                </a:lnTo>
                <a:lnTo>
                  <a:pt x="17060" y="14720"/>
                </a:lnTo>
                <a:lnTo>
                  <a:pt x="17070" y="14710"/>
                </a:lnTo>
                <a:lnTo>
                  <a:pt x="17070" y="14700"/>
                </a:lnTo>
                <a:lnTo>
                  <a:pt x="17070" y="14690"/>
                </a:lnTo>
                <a:lnTo>
                  <a:pt x="17070" y="14680"/>
                </a:lnTo>
                <a:lnTo>
                  <a:pt x="17070" y="14670"/>
                </a:lnTo>
                <a:lnTo>
                  <a:pt x="17070" y="14660"/>
                </a:lnTo>
                <a:lnTo>
                  <a:pt x="17070" y="14650"/>
                </a:lnTo>
                <a:lnTo>
                  <a:pt x="17070" y="14630"/>
                </a:lnTo>
                <a:lnTo>
                  <a:pt x="17070" y="14620"/>
                </a:lnTo>
                <a:lnTo>
                  <a:pt x="17070" y="14600"/>
                </a:lnTo>
                <a:lnTo>
                  <a:pt x="17080" y="14590"/>
                </a:lnTo>
                <a:lnTo>
                  <a:pt x="17080" y="14580"/>
                </a:lnTo>
                <a:lnTo>
                  <a:pt x="17080" y="14570"/>
                </a:lnTo>
                <a:lnTo>
                  <a:pt x="17080" y="14560"/>
                </a:lnTo>
                <a:lnTo>
                  <a:pt x="17080" y="14550"/>
                </a:lnTo>
                <a:lnTo>
                  <a:pt x="17080" y="14540"/>
                </a:lnTo>
                <a:lnTo>
                  <a:pt x="17090" y="14530"/>
                </a:lnTo>
                <a:lnTo>
                  <a:pt x="17090" y="14510"/>
                </a:lnTo>
                <a:lnTo>
                  <a:pt x="17090" y="14500"/>
                </a:lnTo>
                <a:lnTo>
                  <a:pt x="17100" y="14490"/>
                </a:lnTo>
                <a:lnTo>
                  <a:pt x="17100" y="14480"/>
                </a:lnTo>
                <a:lnTo>
                  <a:pt x="17100" y="14470"/>
                </a:lnTo>
                <a:lnTo>
                  <a:pt x="17110" y="14460"/>
                </a:lnTo>
                <a:lnTo>
                  <a:pt x="17110" y="14450"/>
                </a:lnTo>
                <a:lnTo>
                  <a:pt x="17100" y="14440"/>
                </a:lnTo>
                <a:lnTo>
                  <a:pt x="17100" y="14430"/>
                </a:lnTo>
                <a:lnTo>
                  <a:pt x="17110" y="14420"/>
                </a:lnTo>
                <a:lnTo>
                  <a:pt x="17110" y="14410"/>
                </a:lnTo>
                <a:lnTo>
                  <a:pt x="17110" y="14400"/>
                </a:lnTo>
                <a:lnTo>
                  <a:pt x="17110" y="14390"/>
                </a:lnTo>
                <a:lnTo>
                  <a:pt x="17100" y="14390"/>
                </a:lnTo>
                <a:lnTo>
                  <a:pt x="17100" y="14380"/>
                </a:lnTo>
                <a:lnTo>
                  <a:pt x="17100" y="14370"/>
                </a:lnTo>
                <a:lnTo>
                  <a:pt x="17110" y="14360"/>
                </a:lnTo>
                <a:lnTo>
                  <a:pt x="17110" y="14350"/>
                </a:lnTo>
                <a:lnTo>
                  <a:pt x="17110" y="14340"/>
                </a:lnTo>
                <a:lnTo>
                  <a:pt x="17120" y="14340"/>
                </a:lnTo>
                <a:lnTo>
                  <a:pt x="17130" y="14320"/>
                </a:lnTo>
                <a:lnTo>
                  <a:pt x="17140" y="14300"/>
                </a:lnTo>
                <a:lnTo>
                  <a:pt x="17150" y="14290"/>
                </a:lnTo>
                <a:lnTo>
                  <a:pt x="17150" y="14280"/>
                </a:lnTo>
                <a:lnTo>
                  <a:pt x="17150" y="14270"/>
                </a:lnTo>
                <a:lnTo>
                  <a:pt x="17160" y="14260"/>
                </a:lnTo>
                <a:lnTo>
                  <a:pt x="17160" y="14250"/>
                </a:lnTo>
                <a:lnTo>
                  <a:pt x="17170" y="14240"/>
                </a:lnTo>
                <a:lnTo>
                  <a:pt x="17170" y="14230"/>
                </a:lnTo>
                <a:lnTo>
                  <a:pt x="17170" y="14210"/>
                </a:lnTo>
                <a:lnTo>
                  <a:pt x="17180" y="14200"/>
                </a:lnTo>
                <a:lnTo>
                  <a:pt x="17180" y="14190"/>
                </a:lnTo>
                <a:lnTo>
                  <a:pt x="17190" y="14160"/>
                </a:lnTo>
                <a:lnTo>
                  <a:pt x="17260" y="14170"/>
                </a:lnTo>
                <a:lnTo>
                  <a:pt x="17370" y="14250"/>
                </a:lnTo>
                <a:lnTo>
                  <a:pt x="17490" y="14290"/>
                </a:lnTo>
                <a:lnTo>
                  <a:pt x="17610" y="14300"/>
                </a:lnTo>
                <a:lnTo>
                  <a:pt x="17740" y="14290"/>
                </a:lnTo>
                <a:lnTo>
                  <a:pt x="17860" y="14250"/>
                </a:lnTo>
                <a:lnTo>
                  <a:pt x="18240" y="14120"/>
                </a:lnTo>
                <a:lnTo>
                  <a:pt x="18950" y="14160"/>
                </a:lnTo>
                <a:lnTo>
                  <a:pt x="19160" y="14010"/>
                </a:lnTo>
                <a:lnTo>
                  <a:pt x="19170" y="14020"/>
                </a:lnTo>
                <a:lnTo>
                  <a:pt x="19200" y="14040"/>
                </a:lnTo>
                <a:lnTo>
                  <a:pt x="19220" y="14030"/>
                </a:lnTo>
                <a:lnTo>
                  <a:pt x="19330" y="14010"/>
                </a:lnTo>
                <a:lnTo>
                  <a:pt x="19380" y="14030"/>
                </a:lnTo>
                <a:lnTo>
                  <a:pt x="19400" y="14030"/>
                </a:lnTo>
                <a:lnTo>
                  <a:pt x="19430" y="14030"/>
                </a:lnTo>
                <a:lnTo>
                  <a:pt x="19430" y="14020"/>
                </a:lnTo>
                <a:lnTo>
                  <a:pt x="19440" y="14020"/>
                </a:lnTo>
                <a:lnTo>
                  <a:pt x="19440" y="14010"/>
                </a:lnTo>
                <a:lnTo>
                  <a:pt x="19450" y="14000"/>
                </a:lnTo>
                <a:lnTo>
                  <a:pt x="19450" y="13980"/>
                </a:lnTo>
                <a:lnTo>
                  <a:pt x="19450" y="13970"/>
                </a:lnTo>
                <a:lnTo>
                  <a:pt x="19450" y="13950"/>
                </a:lnTo>
                <a:lnTo>
                  <a:pt x="19440" y="13940"/>
                </a:lnTo>
                <a:lnTo>
                  <a:pt x="19430" y="13930"/>
                </a:lnTo>
                <a:lnTo>
                  <a:pt x="19430" y="13920"/>
                </a:lnTo>
                <a:lnTo>
                  <a:pt x="19430" y="13900"/>
                </a:lnTo>
                <a:lnTo>
                  <a:pt x="19430" y="13890"/>
                </a:lnTo>
                <a:lnTo>
                  <a:pt x="19430" y="13880"/>
                </a:lnTo>
                <a:lnTo>
                  <a:pt x="19440" y="13870"/>
                </a:lnTo>
                <a:lnTo>
                  <a:pt x="19440" y="13850"/>
                </a:lnTo>
                <a:lnTo>
                  <a:pt x="19430" y="13840"/>
                </a:lnTo>
                <a:lnTo>
                  <a:pt x="19430" y="13830"/>
                </a:lnTo>
                <a:lnTo>
                  <a:pt x="19430" y="13820"/>
                </a:lnTo>
                <a:lnTo>
                  <a:pt x="19430" y="13810"/>
                </a:lnTo>
                <a:lnTo>
                  <a:pt x="19420" y="13800"/>
                </a:lnTo>
                <a:lnTo>
                  <a:pt x="19420" y="13790"/>
                </a:lnTo>
                <a:lnTo>
                  <a:pt x="19420" y="13770"/>
                </a:lnTo>
                <a:lnTo>
                  <a:pt x="19430" y="13760"/>
                </a:lnTo>
                <a:lnTo>
                  <a:pt x="19440" y="13750"/>
                </a:lnTo>
                <a:lnTo>
                  <a:pt x="19450" y="13740"/>
                </a:lnTo>
                <a:lnTo>
                  <a:pt x="19460" y="13730"/>
                </a:lnTo>
                <a:lnTo>
                  <a:pt x="19480" y="13720"/>
                </a:lnTo>
                <a:lnTo>
                  <a:pt x="19490" y="13710"/>
                </a:lnTo>
                <a:lnTo>
                  <a:pt x="19510" y="13700"/>
                </a:lnTo>
                <a:lnTo>
                  <a:pt x="19520" y="13690"/>
                </a:lnTo>
                <a:lnTo>
                  <a:pt x="19540" y="13680"/>
                </a:lnTo>
                <a:lnTo>
                  <a:pt x="19550" y="13680"/>
                </a:lnTo>
                <a:lnTo>
                  <a:pt x="19560" y="13660"/>
                </a:lnTo>
                <a:lnTo>
                  <a:pt x="19570" y="13660"/>
                </a:lnTo>
                <a:lnTo>
                  <a:pt x="19580" y="13650"/>
                </a:lnTo>
                <a:lnTo>
                  <a:pt x="19590" y="13640"/>
                </a:lnTo>
                <a:lnTo>
                  <a:pt x="19590" y="13630"/>
                </a:lnTo>
                <a:lnTo>
                  <a:pt x="19600" y="13620"/>
                </a:lnTo>
                <a:lnTo>
                  <a:pt x="19600" y="13610"/>
                </a:lnTo>
                <a:lnTo>
                  <a:pt x="19600" y="13600"/>
                </a:lnTo>
                <a:lnTo>
                  <a:pt x="19610" y="13590"/>
                </a:lnTo>
                <a:lnTo>
                  <a:pt x="19610" y="13580"/>
                </a:lnTo>
                <a:lnTo>
                  <a:pt x="19610" y="13570"/>
                </a:lnTo>
                <a:lnTo>
                  <a:pt x="19620" y="13560"/>
                </a:lnTo>
                <a:lnTo>
                  <a:pt x="19620" y="13550"/>
                </a:lnTo>
                <a:lnTo>
                  <a:pt x="19610" y="13530"/>
                </a:lnTo>
                <a:lnTo>
                  <a:pt x="19610" y="13510"/>
                </a:lnTo>
                <a:lnTo>
                  <a:pt x="19610" y="13500"/>
                </a:lnTo>
                <a:lnTo>
                  <a:pt x="19610" y="13490"/>
                </a:lnTo>
                <a:lnTo>
                  <a:pt x="19620" y="13470"/>
                </a:lnTo>
                <a:lnTo>
                  <a:pt x="19620" y="13460"/>
                </a:lnTo>
                <a:lnTo>
                  <a:pt x="19630" y="13440"/>
                </a:lnTo>
                <a:lnTo>
                  <a:pt x="19640" y="13430"/>
                </a:lnTo>
                <a:lnTo>
                  <a:pt x="19650" y="13420"/>
                </a:lnTo>
                <a:lnTo>
                  <a:pt x="19660" y="13400"/>
                </a:lnTo>
                <a:lnTo>
                  <a:pt x="19670" y="13390"/>
                </a:lnTo>
                <a:lnTo>
                  <a:pt x="19680" y="13390"/>
                </a:lnTo>
                <a:lnTo>
                  <a:pt x="19690" y="13380"/>
                </a:lnTo>
                <a:lnTo>
                  <a:pt x="19700" y="13370"/>
                </a:lnTo>
                <a:lnTo>
                  <a:pt x="19710" y="13350"/>
                </a:lnTo>
                <a:lnTo>
                  <a:pt x="19710" y="13330"/>
                </a:lnTo>
                <a:lnTo>
                  <a:pt x="19720" y="13320"/>
                </a:lnTo>
                <a:lnTo>
                  <a:pt x="19730" y="13310"/>
                </a:lnTo>
                <a:lnTo>
                  <a:pt x="19740" y="13290"/>
                </a:lnTo>
                <a:lnTo>
                  <a:pt x="19750" y="13270"/>
                </a:lnTo>
                <a:lnTo>
                  <a:pt x="19750" y="13260"/>
                </a:lnTo>
                <a:lnTo>
                  <a:pt x="19760" y="13240"/>
                </a:lnTo>
                <a:lnTo>
                  <a:pt x="19770" y="13230"/>
                </a:lnTo>
                <a:lnTo>
                  <a:pt x="19780" y="13210"/>
                </a:lnTo>
                <a:lnTo>
                  <a:pt x="19790" y="13210"/>
                </a:lnTo>
                <a:lnTo>
                  <a:pt x="19790" y="13200"/>
                </a:lnTo>
                <a:lnTo>
                  <a:pt x="19790" y="13190"/>
                </a:lnTo>
                <a:lnTo>
                  <a:pt x="19780" y="13180"/>
                </a:lnTo>
                <a:lnTo>
                  <a:pt x="19780" y="13170"/>
                </a:lnTo>
                <a:lnTo>
                  <a:pt x="19780" y="13160"/>
                </a:lnTo>
                <a:lnTo>
                  <a:pt x="19780" y="13150"/>
                </a:lnTo>
                <a:lnTo>
                  <a:pt x="19780" y="13130"/>
                </a:lnTo>
                <a:lnTo>
                  <a:pt x="19790" y="13120"/>
                </a:lnTo>
                <a:lnTo>
                  <a:pt x="19800" y="13110"/>
                </a:lnTo>
                <a:lnTo>
                  <a:pt x="19820" y="13100"/>
                </a:lnTo>
                <a:lnTo>
                  <a:pt x="19830" y="13090"/>
                </a:lnTo>
                <a:lnTo>
                  <a:pt x="19850" y="13080"/>
                </a:lnTo>
                <a:lnTo>
                  <a:pt x="19870" y="13070"/>
                </a:lnTo>
                <a:lnTo>
                  <a:pt x="19880" y="13060"/>
                </a:lnTo>
                <a:lnTo>
                  <a:pt x="19880" y="13040"/>
                </a:lnTo>
                <a:lnTo>
                  <a:pt x="19880" y="13020"/>
                </a:lnTo>
                <a:lnTo>
                  <a:pt x="19890" y="13010"/>
                </a:lnTo>
                <a:lnTo>
                  <a:pt x="19890" y="13000"/>
                </a:lnTo>
                <a:lnTo>
                  <a:pt x="19880" y="12980"/>
                </a:lnTo>
                <a:lnTo>
                  <a:pt x="19880" y="12970"/>
                </a:lnTo>
                <a:lnTo>
                  <a:pt x="19880" y="12960"/>
                </a:lnTo>
                <a:lnTo>
                  <a:pt x="19880" y="12940"/>
                </a:lnTo>
                <a:lnTo>
                  <a:pt x="19880" y="12930"/>
                </a:lnTo>
                <a:lnTo>
                  <a:pt x="19880" y="12920"/>
                </a:lnTo>
                <a:lnTo>
                  <a:pt x="19870" y="12920"/>
                </a:lnTo>
                <a:lnTo>
                  <a:pt x="19870" y="12910"/>
                </a:lnTo>
                <a:lnTo>
                  <a:pt x="19860" y="12910"/>
                </a:lnTo>
                <a:lnTo>
                  <a:pt x="19850" y="12900"/>
                </a:lnTo>
                <a:lnTo>
                  <a:pt x="19840" y="12890"/>
                </a:lnTo>
                <a:lnTo>
                  <a:pt x="19830" y="12890"/>
                </a:lnTo>
                <a:lnTo>
                  <a:pt x="19830" y="12880"/>
                </a:lnTo>
                <a:lnTo>
                  <a:pt x="19820" y="12880"/>
                </a:lnTo>
                <a:lnTo>
                  <a:pt x="19820" y="12870"/>
                </a:lnTo>
                <a:lnTo>
                  <a:pt x="19810" y="12870"/>
                </a:lnTo>
                <a:lnTo>
                  <a:pt x="19810" y="12860"/>
                </a:lnTo>
                <a:lnTo>
                  <a:pt x="19810" y="12850"/>
                </a:lnTo>
                <a:lnTo>
                  <a:pt x="19810" y="12830"/>
                </a:lnTo>
                <a:lnTo>
                  <a:pt x="19820" y="12820"/>
                </a:lnTo>
                <a:lnTo>
                  <a:pt x="19820" y="12810"/>
                </a:lnTo>
                <a:lnTo>
                  <a:pt x="19820" y="12790"/>
                </a:lnTo>
                <a:lnTo>
                  <a:pt x="19810" y="12780"/>
                </a:lnTo>
                <a:lnTo>
                  <a:pt x="19800" y="12770"/>
                </a:lnTo>
                <a:lnTo>
                  <a:pt x="19800" y="12760"/>
                </a:lnTo>
                <a:lnTo>
                  <a:pt x="19800" y="12750"/>
                </a:lnTo>
                <a:lnTo>
                  <a:pt x="19810" y="12750"/>
                </a:lnTo>
                <a:lnTo>
                  <a:pt x="19820" y="12740"/>
                </a:lnTo>
                <a:lnTo>
                  <a:pt x="19820" y="12720"/>
                </a:lnTo>
                <a:lnTo>
                  <a:pt x="19830" y="12710"/>
                </a:lnTo>
                <a:lnTo>
                  <a:pt x="19840" y="12700"/>
                </a:lnTo>
                <a:lnTo>
                  <a:pt x="19840" y="12690"/>
                </a:lnTo>
                <a:lnTo>
                  <a:pt x="19850" y="12690"/>
                </a:lnTo>
                <a:lnTo>
                  <a:pt x="19860" y="12680"/>
                </a:lnTo>
                <a:lnTo>
                  <a:pt x="19870" y="12670"/>
                </a:lnTo>
                <a:lnTo>
                  <a:pt x="19880" y="12660"/>
                </a:lnTo>
                <a:lnTo>
                  <a:pt x="19890" y="12660"/>
                </a:lnTo>
                <a:lnTo>
                  <a:pt x="19900" y="12650"/>
                </a:lnTo>
                <a:lnTo>
                  <a:pt x="19910" y="12650"/>
                </a:lnTo>
                <a:lnTo>
                  <a:pt x="19920" y="12650"/>
                </a:lnTo>
                <a:lnTo>
                  <a:pt x="19930" y="12640"/>
                </a:lnTo>
                <a:lnTo>
                  <a:pt x="19940" y="12640"/>
                </a:lnTo>
                <a:lnTo>
                  <a:pt x="19950" y="12630"/>
                </a:lnTo>
                <a:lnTo>
                  <a:pt x="19960" y="12620"/>
                </a:lnTo>
                <a:lnTo>
                  <a:pt x="19970" y="12610"/>
                </a:lnTo>
                <a:lnTo>
                  <a:pt x="19970" y="12600"/>
                </a:lnTo>
                <a:lnTo>
                  <a:pt x="19980" y="12590"/>
                </a:lnTo>
                <a:lnTo>
                  <a:pt x="19980" y="12580"/>
                </a:lnTo>
                <a:lnTo>
                  <a:pt x="19970" y="12570"/>
                </a:lnTo>
                <a:lnTo>
                  <a:pt x="19970" y="12560"/>
                </a:lnTo>
                <a:lnTo>
                  <a:pt x="19970" y="12550"/>
                </a:lnTo>
                <a:lnTo>
                  <a:pt x="19970" y="12540"/>
                </a:lnTo>
                <a:lnTo>
                  <a:pt x="19970" y="12530"/>
                </a:lnTo>
                <a:lnTo>
                  <a:pt x="19960" y="12520"/>
                </a:lnTo>
                <a:lnTo>
                  <a:pt x="19960" y="12510"/>
                </a:lnTo>
                <a:lnTo>
                  <a:pt x="19950" y="12500"/>
                </a:lnTo>
                <a:lnTo>
                  <a:pt x="19950" y="12490"/>
                </a:lnTo>
                <a:lnTo>
                  <a:pt x="19950" y="12480"/>
                </a:lnTo>
                <a:lnTo>
                  <a:pt x="19950" y="12470"/>
                </a:lnTo>
                <a:lnTo>
                  <a:pt x="19950" y="12460"/>
                </a:lnTo>
                <a:lnTo>
                  <a:pt x="19950" y="12450"/>
                </a:lnTo>
                <a:lnTo>
                  <a:pt x="19940" y="12450"/>
                </a:lnTo>
                <a:lnTo>
                  <a:pt x="19940" y="12440"/>
                </a:lnTo>
                <a:lnTo>
                  <a:pt x="19940" y="12430"/>
                </a:lnTo>
                <a:lnTo>
                  <a:pt x="19950" y="12430"/>
                </a:lnTo>
                <a:lnTo>
                  <a:pt x="19950" y="12420"/>
                </a:lnTo>
                <a:lnTo>
                  <a:pt x="19960" y="12420"/>
                </a:lnTo>
                <a:lnTo>
                  <a:pt x="19970" y="12420"/>
                </a:lnTo>
                <a:lnTo>
                  <a:pt x="19970" y="12410"/>
                </a:lnTo>
                <a:lnTo>
                  <a:pt x="19980" y="12410"/>
                </a:lnTo>
                <a:lnTo>
                  <a:pt x="19990" y="12410"/>
                </a:lnTo>
                <a:lnTo>
                  <a:pt x="19990" y="12400"/>
                </a:lnTo>
                <a:lnTo>
                  <a:pt x="20000" y="12400"/>
                </a:lnTo>
                <a:lnTo>
                  <a:pt x="20000" y="12390"/>
                </a:lnTo>
                <a:lnTo>
                  <a:pt x="20000" y="12370"/>
                </a:lnTo>
                <a:lnTo>
                  <a:pt x="20000" y="12360"/>
                </a:lnTo>
                <a:lnTo>
                  <a:pt x="20190" y="12380"/>
                </a:lnTo>
                <a:lnTo>
                  <a:pt x="20410" y="12540"/>
                </a:lnTo>
                <a:lnTo>
                  <a:pt x="20630" y="12640"/>
                </a:lnTo>
                <a:lnTo>
                  <a:pt x="20920" y="12490"/>
                </a:lnTo>
                <a:lnTo>
                  <a:pt x="20940" y="12420"/>
                </a:lnTo>
                <a:lnTo>
                  <a:pt x="20960" y="12420"/>
                </a:lnTo>
                <a:lnTo>
                  <a:pt x="20970" y="12420"/>
                </a:lnTo>
                <a:lnTo>
                  <a:pt x="20990" y="12420"/>
                </a:lnTo>
                <a:lnTo>
                  <a:pt x="21000" y="12410"/>
                </a:lnTo>
                <a:lnTo>
                  <a:pt x="21020" y="12410"/>
                </a:lnTo>
                <a:lnTo>
                  <a:pt x="21040" y="12410"/>
                </a:lnTo>
                <a:lnTo>
                  <a:pt x="21050" y="12400"/>
                </a:lnTo>
                <a:lnTo>
                  <a:pt x="21060" y="12400"/>
                </a:lnTo>
                <a:lnTo>
                  <a:pt x="21080" y="12400"/>
                </a:lnTo>
                <a:lnTo>
                  <a:pt x="21090" y="12390"/>
                </a:lnTo>
                <a:lnTo>
                  <a:pt x="21100" y="12380"/>
                </a:lnTo>
                <a:lnTo>
                  <a:pt x="21110" y="12380"/>
                </a:lnTo>
                <a:lnTo>
                  <a:pt x="21130" y="12380"/>
                </a:lnTo>
                <a:lnTo>
                  <a:pt x="21150" y="12370"/>
                </a:lnTo>
                <a:lnTo>
                  <a:pt x="21160" y="12370"/>
                </a:lnTo>
                <a:lnTo>
                  <a:pt x="21170" y="12360"/>
                </a:lnTo>
                <a:lnTo>
                  <a:pt x="21180" y="12340"/>
                </a:lnTo>
                <a:lnTo>
                  <a:pt x="21180" y="12330"/>
                </a:lnTo>
                <a:lnTo>
                  <a:pt x="21170" y="12330"/>
                </a:lnTo>
                <a:lnTo>
                  <a:pt x="21170" y="12320"/>
                </a:lnTo>
                <a:lnTo>
                  <a:pt x="21160" y="12300"/>
                </a:lnTo>
                <a:lnTo>
                  <a:pt x="21160" y="12290"/>
                </a:lnTo>
                <a:lnTo>
                  <a:pt x="21160" y="12280"/>
                </a:lnTo>
                <a:lnTo>
                  <a:pt x="21160" y="12260"/>
                </a:lnTo>
                <a:lnTo>
                  <a:pt x="21170" y="12250"/>
                </a:lnTo>
                <a:lnTo>
                  <a:pt x="21170" y="12240"/>
                </a:lnTo>
                <a:lnTo>
                  <a:pt x="21160" y="12230"/>
                </a:lnTo>
                <a:lnTo>
                  <a:pt x="21150" y="12220"/>
                </a:lnTo>
                <a:lnTo>
                  <a:pt x="21140" y="12210"/>
                </a:lnTo>
                <a:lnTo>
                  <a:pt x="21130" y="12200"/>
                </a:lnTo>
                <a:lnTo>
                  <a:pt x="21130" y="12190"/>
                </a:lnTo>
                <a:lnTo>
                  <a:pt x="21130" y="12180"/>
                </a:lnTo>
                <a:lnTo>
                  <a:pt x="21130" y="12160"/>
                </a:lnTo>
                <a:lnTo>
                  <a:pt x="21130" y="12150"/>
                </a:lnTo>
                <a:lnTo>
                  <a:pt x="21130" y="12140"/>
                </a:lnTo>
                <a:lnTo>
                  <a:pt x="21130" y="12120"/>
                </a:lnTo>
                <a:lnTo>
                  <a:pt x="21130" y="12110"/>
                </a:lnTo>
                <a:lnTo>
                  <a:pt x="21130" y="12090"/>
                </a:lnTo>
                <a:lnTo>
                  <a:pt x="21140" y="12070"/>
                </a:lnTo>
                <a:lnTo>
                  <a:pt x="21140" y="12060"/>
                </a:lnTo>
                <a:lnTo>
                  <a:pt x="21140" y="12050"/>
                </a:lnTo>
                <a:lnTo>
                  <a:pt x="21140" y="12040"/>
                </a:lnTo>
                <a:lnTo>
                  <a:pt x="21140" y="12030"/>
                </a:lnTo>
                <a:lnTo>
                  <a:pt x="21130" y="12010"/>
                </a:lnTo>
                <a:lnTo>
                  <a:pt x="21120" y="12000"/>
                </a:lnTo>
                <a:lnTo>
                  <a:pt x="21120" y="11990"/>
                </a:lnTo>
                <a:lnTo>
                  <a:pt x="21120" y="11980"/>
                </a:lnTo>
                <a:lnTo>
                  <a:pt x="21120" y="11960"/>
                </a:lnTo>
                <a:lnTo>
                  <a:pt x="21130" y="11930"/>
                </a:lnTo>
                <a:lnTo>
                  <a:pt x="21290" y="11820"/>
                </a:lnTo>
                <a:lnTo>
                  <a:pt x="21320" y="11800"/>
                </a:lnTo>
                <a:lnTo>
                  <a:pt x="21490" y="11670"/>
                </a:lnTo>
                <a:lnTo>
                  <a:pt x="21640" y="11570"/>
                </a:lnTo>
                <a:lnTo>
                  <a:pt x="21720" y="11480"/>
                </a:lnTo>
                <a:lnTo>
                  <a:pt x="21730" y="11400"/>
                </a:lnTo>
                <a:lnTo>
                  <a:pt x="21770" y="11370"/>
                </a:lnTo>
                <a:lnTo>
                  <a:pt x="21860" y="11410"/>
                </a:lnTo>
                <a:lnTo>
                  <a:pt x="21930" y="11440"/>
                </a:lnTo>
                <a:lnTo>
                  <a:pt x="22000" y="11520"/>
                </a:lnTo>
                <a:lnTo>
                  <a:pt x="22190" y="11840"/>
                </a:lnTo>
                <a:lnTo>
                  <a:pt x="22280" y="11950"/>
                </a:lnTo>
                <a:lnTo>
                  <a:pt x="22580" y="12100"/>
                </a:lnTo>
                <a:lnTo>
                  <a:pt x="22830" y="12030"/>
                </a:lnTo>
                <a:lnTo>
                  <a:pt x="22990" y="11890"/>
                </a:lnTo>
                <a:lnTo>
                  <a:pt x="23060" y="11830"/>
                </a:lnTo>
                <a:lnTo>
                  <a:pt x="23300" y="11530"/>
                </a:lnTo>
                <a:lnTo>
                  <a:pt x="23430" y="11460"/>
                </a:lnTo>
                <a:lnTo>
                  <a:pt x="23480" y="11390"/>
                </a:lnTo>
                <a:lnTo>
                  <a:pt x="23510" y="11360"/>
                </a:lnTo>
                <a:lnTo>
                  <a:pt x="23520" y="11300"/>
                </a:lnTo>
                <a:lnTo>
                  <a:pt x="23520" y="11290"/>
                </a:lnTo>
                <a:lnTo>
                  <a:pt x="23540" y="11290"/>
                </a:lnTo>
                <a:lnTo>
                  <a:pt x="23550" y="11290"/>
                </a:lnTo>
                <a:lnTo>
                  <a:pt x="23550" y="11280"/>
                </a:lnTo>
                <a:lnTo>
                  <a:pt x="23560" y="11260"/>
                </a:lnTo>
                <a:lnTo>
                  <a:pt x="23570" y="11250"/>
                </a:lnTo>
                <a:lnTo>
                  <a:pt x="23580" y="11250"/>
                </a:lnTo>
                <a:lnTo>
                  <a:pt x="23590" y="11240"/>
                </a:lnTo>
                <a:lnTo>
                  <a:pt x="23610" y="11240"/>
                </a:lnTo>
                <a:lnTo>
                  <a:pt x="23620" y="11230"/>
                </a:lnTo>
                <a:lnTo>
                  <a:pt x="23630" y="11230"/>
                </a:lnTo>
                <a:lnTo>
                  <a:pt x="23640" y="11230"/>
                </a:lnTo>
                <a:lnTo>
                  <a:pt x="23660" y="11230"/>
                </a:lnTo>
                <a:lnTo>
                  <a:pt x="23670" y="11220"/>
                </a:lnTo>
                <a:lnTo>
                  <a:pt x="23680" y="11220"/>
                </a:lnTo>
                <a:lnTo>
                  <a:pt x="23690" y="11210"/>
                </a:lnTo>
                <a:lnTo>
                  <a:pt x="23700" y="11210"/>
                </a:lnTo>
                <a:lnTo>
                  <a:pt x="23710" y="11210"/>
                </a:lnTo>
                <a:lnTo>
                  <a:pt x="23720" y="11210"/>
                </a:lnTo>
                <a:lnTo>
                  <a:pt x="23740" y="11210"/>
                </a:lnTo>
                <a:lnTo>
                  <a:pt x="23750" y="11210"/>
                </a:lnTo>
                <a:lnTo>
                  <a:pt x="23760" y="11210"/>
                </a:lnTo>
                <a:lnTo>
                  <a:pt x="23780" y="11200"/>
                </a:lnTo>
                <a:lnTo>
                  <a:pt x="23780" y="11190"/>
                </a:lnTo>
                <a:lnTo>
                  <a:pt x="23790" y="11180"/>
                </a:lnTo>
                <a:lnTo>
                  <a:pt x="23800" y="11170"/>
                </a:lnTo>
                <a:lnTo>
                  <a:pt x="23810" y="11170"/>
                </a:lnTo>
                <a:lnTo>
                  <a:pt x="23820" y="11160"/>
                </a:lnTo>
                <a:lnTo>
                  <a:pt x="23840" y="11160"/>
                </a:lnTo>
                <a:lnTo>
                  <a:pt x="23850" y="11150"/>
                </a:lnTo>
                <a:lnTo>
                  <a:pt x="23860" y="11150"/>
                </a:lnTo>
                <a:lnTo>
                  <a:pt x="23860" y="11140"/>
                </a:lnTo>
                <a:lnTo>
                  <a:pt x="23860" y="11130"/>
                </a:lnTo>
                <a:lnTo>
                  <a:pt x="23860" y="11110"/>
                </a:lnTo>
                <a:lnTo>
                  <a:pt x="23860" y="11100"/>
                </a:lnTo>
                <a:lnTo>
                  <a:pt x="23860" y="11090"/>
                </a:lnTo>
                <a:lnTo>
                  <a:pt x="23860" y="11080"/>
                </a:lnTo>
                <a:lnTo>
                  <a:pt x="23850" y="11080"/>
                </a:lnTo>
                <a:lnTo>
                  <a:pt x="23850" y="11070"/>
                </a:lnTo>
                <a:lnTo>
                  <a:pt x="23850" y="11060"/>
                </a:lnTo>
                <a:lnTo>
                  <a:pt x="23850" y="11050"/>
                </a:lnTo>
                <a:lnTo>
                  <a:pt x="23850" y="11040"/>
                </a:lnTo>
                <a:lnTo>
                  <a:pt x="23850" y="11020"/>
                </a:lnTo>
                <a:lnTo>
                  <a:pt x="23860" y="11010"/>
                </a:lnTo>
                <a:lnTo>
                  <a:pt x="23860" y="10990"/>
                </a:lnTo>
                <a:lnTo>
                  <a:pt x="23870" y="10980"/>
                </a:lnTo>
                <a:lnTo>
                  <a:pt x="23870" y="10970"/>
                </a:lnTo>
                <a:lnTo>
                  <a:pt x="23870" y="10960"/>
                </a:lnTo>
                <a:lnTo>
                  <a:pt x="23870" y="10950"/>
                </a:lnTo>
                <a:lnTo>
                  <a:pt x="23880" y="10930"/>
                </a:lnTo>
                <a:lnTo>
                  <a:pt x="23890" y="10930"/>
                </a:lnTo>
                <a:lnTo>
                  <a:pt x="23880" y="10920"/>
                </a:lnTo>
                <a:lnTo>
                  <a:pt x="23870" y="10930"/>
                </a:lnTo>
                <a:lnTo>
                  <a:pt x="23860" y="10930"/>
                </a:lnTo>
                <a:lnTo>
                  <a:pt x="23850" y="10940"/>
                </a:lnTo>
                <a:lnTo>
                  <a:pt x="23840" y="10940"/>
                </a:lnTo>
                <a:lnTo>
                  <a:pt x="23820" y="10940"/>
                </a:lnTo>
                <a:lnTo>
                  <a:pt x="23810" y="10940"/>
                </a:lnTo>
                <a:lnTo>
                  <a:pt x="23800" y="10940"/>
                </a:lnTo>
                <a:lnTo>
                  <a:pt x="23790" y="10940"/>
                </a:lnTo>
                <a:lnTo>
                  <a:pt x="23780" y="10950"/>
                </a:lnTo>
                <a:lnTo>
                  <a:pt x="23770" y="10950"/>
                </a:lnTo>
                <a:lnTo>
                  <a:pt x="23760" y="10950"/>
                </a:lnTo>
                <a:lnTo>
                  <a:pt x="23760" y="10940"/>
                </a:lnTo>
                <a:lnTo>
                  <a:pt x="23760" y="10930"/>
                </a:lnTo>
                <a:lnTo>
                  <a:pt x="23760" y="10920"/>
                </a:lnTo>
                <a:lnTo>
                  <a:pt x="23750" y="10920"/>
                </a:lnTo>
                <a:lnTo>
                  <a:pt x="23740" y="10910"/>
                </a:lnTo>
                <a:lnTo>
                  <a:pt x="23710" y="10880"/>
                </a:lnTo>
                <a:lnTo>
                  <a:pt x="23710" y="10870"/>
                </a:lnTo>
                <a:lnTo>
                  <a:pt x="23710" y="10850"/>
                </a:lnTo>
                <a:lnTo>
                  <a:pt x="23710" y="10840"/>
                </a:lnTo>
                <a:lnTo>
                  <a:pt x="23850" y="10660"/>
                </a:lnTo>
                <a:lnTo>
                  <a:pt x="23850" y="10650"/>
                </a:lnTo>
                <a:lnTo>
                  <a:pt x="23860" y="10640"/>
                </a:lnTo>
                <a:lnTo>
                  <a:pt x="23860" y="10630"/>
                </a:lnTo>
                <a:lnTo>
                  <a:pt x="23880" y="10610"/>
                </a:lnTo>
                <a:lnTo>
                  <a:pt x="23880" y="10600"/>
                </a:lnTo>
                <a:lnTo>
                  <a:pt x="23890" y="10600"/>
                </a:lnTo>
                <a:lnTo>
                  <a:pt x="23890" y="10590"/>
                </a:lnTo>
                <a:lnTo>
                  <a:pt x="23890" y="10580"/>
                </a:lnTo>
                <a:lnTo>
                  <a:pt x="23900" y="10570"/>
                </a:lnTo>
                <a:lnTo>
                  <a:pt x="23920" y="10560"/>
                </a:lnTo>
                <a:lnTo>
                  <a:pt x="23920" y="10550"/>
                </a:lnTo>
                <a:lnTo>
                  <a:pt x="23930" y="10550"/>
                </a:lnTo>
                <a:lnTo>
                  <a:pt x="23930" y="10540"/>
                </a:lnTo>
                <a:lnTo>
                  <a:pt x="23940" y="10540"/>
                </a:lnTo>
                <a:lnTo>
                  <a:pt x="23950" y="10530"/>
                </a:lnTo>
                <a:lnTo>
                  <a:pt x="23960" y="10520"/>
                </a:lnTo>
                <a:lnTo>
                  <a:pt x="23970" y="10520"/>
                </a:lnTo>
                <a:lnTo>
                  <a:pt x="23980" y="10520"/>
                </a:lnTo>
                <a:lnTo>
                  <a:pt x="23990" y="10520"/>
                </a:lnTo>
                <a:lnTo>
                  <a:pt x="24020" y="10530"/>
                </a:lnTo>
                <a:lnTo>
                  <a:pt x="24040" y="10540"/>
                </a:lnTo>
                <a:lnTo>
                  <a:pt x="24050" y="10540"/>
                </a:lnTo>
                <a:lnTo>
                  <a:pt x="24060" y="10540"/>
                </a:lnTo>
                <a:lnTo>
                  <a:pt x="24070" y="10540"/>
                </a:lnTo>
                <a:lnTo>
                  <a:pt x="24080" y="10530"/>
                </a:lnTo>
                <a:lnTo>
                  <a:pt x="24080" y="10500"/>
                </a:lnTo>
                <a:lnTo>
                  <a:pt x="24080" y="10480"/>
                </a:lnTo>
                <a:lnTo>
                  <a:pt x="24050" y="10430"/>
                </a:lnTo>
                <a:lnTo>
                  <a:pt x="24060" y="10410"/>
                </a:lnTo>
                <a:lnTo>
                  <a:pt x="24070" y="10390"/>
                </a:lnTo>
                <a:lnTo>
                  <a:pt x="24080" y="10370"/>
                </a:lnTo>
                <a:lnTo>
                  <a:pt x="24090" y="10360"/>
                </a:lnTo>
                <a:lnTo>
                  <a:pt x="24110" y="10350"/>
                </a:lnTo>
                <a:lnTo>
                  <a:pt x="24120" y="10340"/>
                </a:lnTo>
                <a:lnTo>
                  <a:pt x="24130" y="10330"/>
                </a:lnTo>
                <a:lnTo>
                  <a:pt x="24130" y="10310"/>
                </a:lnTo>
                <a:lnTo>
                  <a:pt x="24130" y="10300"/>
                </a:lnTo>
                <a:lnTo>
                  <a:pt x="24120" y="10270"/>
                </a:lnTo>
                <a:lnTo>
                  <a:pt x="24110" y="10250"/>
                </a:lnTo>
                <a:lnTo>
                  <a:pt x="24100" y="10230"/>
                </a:lnTo>
                <a:lnTo>
                  <a:pt x="24100" y="10220"/>
                </a:lnTo>
                <a:lnTo>
                  <a:pt x="24100" y="10200"/>
                </a:lnTo>
                <a:lnTo>
                  <a:pt x="24100" y="10190"/>
                </a:lnTo>
                <a:lnTo>
                  <a:pt x="24100" y="10160"/>
                </a:lnTo>
                <a:lnTo>
                  <a:pt x="24090" y="10140"/>
                </a:lnTo>
                <a:lnTo>
                  <a:pt x="24090" y="10130"/>
                </a:lnTo>
                <a:lnTo>
                  <a:pt x="24090" y="10110"/>
                </a:lnTo>
                <a:lnTo>
                  <a:pt x="24080" y="10090"/>
                </a:lnTo>
                <a:lnTo>
                  <a:pt x="24080" y="10080"/>
                </a:lnTo>
                <a:lnTo>
                  <a:pt x="24080" y="10070"/>
                </a:lnTo>
                <a:lnTo>
                  <a:pt x="24080" y="10060"/>
                </a:lnTo>
                <a:lnTo>
                  <a:pt x="24070" y="10050"/>
                </a:lnTo>
                <a:lnTo>
                  <a:pt x="24060" y="10030"/>
                </a:lnTo>
                <a:lnTo>
                  <a:pt x="24050" y="10020"/>
                </a:lnTo>
                <a:lnTo>
                  <a:pt x="24040" y="10020"/>
                </a:lnTo>
                <a:lnTo>
                  <a:pt x="24030" y="10010"/>
                </a:lnTo>
                <a:lnTo>
                  <a:pt x="24010" y="9990"/>
                </a:lnTo>
                <a:lnTo>
                  <a:pt x="24010" y="9980"/>
                </a:lnTo>
                <a:lnTo>
                  <a:pt x="24010" y="9970"/>
                </a:lnTo>
                <a:lnTo>
                  <a:pt x="24000" y="9970"/>
                </a:lnTo>
                <a:lnTo>
                  <a:pt x="23990" y="9950"/>
                </a:lnTo>
                <a:lnTo>
                  <a:pt x="23990" y="9940"/>
                </a:lnTo>
                <a:lnTo>
                  <a:pt x="23980" y="9930"/>
                </a:lnTo>
                <a:lnTo>
                  <a:pt x="23970" y="9920"/>
                </a:lnTo>
                <a:lnTo>
                  <a:pt x="23960" y="9920"/>
                </a:lnTo>
                <a:lnTo>
                  <a:pt x="23950" y="9920"/>
                </a:lnTo>
                <a:lnTo>
                  <a:pt x="24300" y="9710"/>
                </a:lnTo>
                <a:lnTo>
                  <a:pt x="24830" y="9610"/>
                </a:lnTo>
                <a:lnTo>
                  <a:pt x="24910" y="9590"/>
                </a:lnTo>
                <a:lnTo>
                  <a:pt x="24980" y="9590"/>
                </a:lnTo>
                <a:lnTo>
                  <a:pt x="26120" y="9600"/>
                </a:lnTo>
                <a:lnTo>
                  <a:pt x="26380" y="9550"/>
                </a:lnTo>
                <a:lnTo>
                  <a:pt x="26890" y="9360"/>
                </a:lnTo>
                <a:lnTo>
                  <a:pt x="27180" y="9330"/>
                </a:lnTo>
                <a:lnTo>
                  <a:pt x="27800" y="9400"/>
                </a:lnTo>
                <a:lnTo>
                  <a:pt x="28040" y="9350"/>
                </a:lnTo>
                <a:lnTo>
                  <a:pt x="28110" y="9310"/>
                </a:lnTo>
                <a:lnTo>
                  <a:pt x="28390" y="9130"/>
                </a:lnTo>
                <a:lnTo>
                  <a:pt x="28430" y="9100"/>
                </a:lnTo>
                <a:lnTo>
                  <a:pt x="28510" y="9100"/>
                </a:lnTo>
                <a:lnTo>
                  <a:pt x="28590" y="9070"/>
                </a:lnTo>
                <a:lnTo>
                  <a:pt x="28620" y="9030"/>
                </a:lnTo>
                <a:lnTo>
                  <a:pt x="28630" y="9040"/>
                </a:lnTo>
                <a:lnTo>
                  <a:pt x="28650" y="9040"/>
                </a:lnTo>
                <a:lnTo>
                  <a:pt x="28660" y="9050"/>
                </a:lnTo>
                <a:lnTo>
                  <a:pt x="28670" y="9040"/>
                </a:lnTo>
                <a:lnTo>
                  <a:pt x="28700" y="9040"/>
                </a:lnTo>
                <a:lnTo>
                  <a:pt x="28710" y="9020"/>
                </a:lnTo>
                <a:lnTo>
                  <a:pt x="28730" y="9010"/>
                </a:lnTo>
                <a:lnTo>
                  <a:pt x="28740" y="8990"/>
                </a:lnTo>
                <a:lnTo>
                  <a:pt x="28750" y="8990"/>
                </a:lnTo>
                <a:lnTo>
                  <a:pt x="28770" y="8980"/>
                </a:lnTo>
                <a:lnTo>
                  <a:pt x="28800" y="8970"/>
                </a:lnTo>
                <a:lnTo>
                  <a:pt x="28820" y="8960"/>
                </a:lnTo>
                <a:lnTo>
                  <a:pt x="28840" y="8960"/>
                </a:lnTo>
                <a:lnTo>
                  <a:pt x="28850" y="8960"/>
                </a:lnTo>
                <a:lnTo>
                  <a:pt x="28850" y="8940"/>
                </a:lnTo>
                <a:lnTo>
                  <a:pt x="28860" y="8940"/>
                </a:lnTo>
                <a:lnTo>
                  <a:pt x="28870" y="8940"/>
                </a:lnTo>
                <a:lnTo>
                  <a:pt x="28870" y="8930"/>
                </a:lnTo>
                <a:lnTo>
                  <a:pt x="28880" y="8930"/>
                </a:lnTo>
                <a:lnTo>
                  <a:pt x="28900" y="8900"/>
                </a:lnTo>
                <a:lnTo>
                  <a:pt x="28910" y="8880"/>
                </a:lnTo>
                <a:lnTo>
                  <a:pt x="28920" y="8870"/>
                </a:lnTo>
                <a:lnTo>
                  <a:pt x="28920" y="8840"/>
                </a:lnTo>
                <a:lnTo>
                  <a:pt x="28920" y="8810"/>
                </a:lnTo>
                <a:lnTo>
                  <a:pt x="28930" y="8750"/>
                </a:lnTo>
                <a:lnTo>
                  <a:pt x="28940" y="8740"/>
                </a:lnTo>
                <a:lnTo>
                  <a:pt x="28950" y="8740"/>
                </a:lnTo>
                <a:lnTo>
                  <a:pt x="28960" y="8730"/>
                </a:lnTo>
                <a:lnTo>
                  <a:pt x="28950" y="8700"/>
                </a:lnTo>
                <a:lnTo>
                  <a:pt x="28940" y="8690"/>
                </a:lnTo>
                <a:lnTo>
                  <a:pt x="28900" y="8670"/>
                </a:lnTo>
                <a:lnTo>
                  <a:pt x="28880" y="8640"/>
                </a:lnTo>
                <a:lnTo>
                  <a:pt x="28860" y="8600"/>
                </a:lnTo>
                <a:lnTo>
                  <a:pt x="28830" y="8570"/>
                </a:lnTo>
                <a:lnTo>
                  <a:pt x="28830" y="8560"/>
                </a:lnTo>
                <a:lnTo>
                  <a:pt x="28820" y="8550"/>
                </a:lnTo>
                <a:lnTo>
                  <a:pt x="28820" y="8540"/>
                </a:lnTo>
                <a:lnTo>
                  <a:pt x="28810" y="8540"/>
                </a:lnTo>
                <a:lnTo>
                  <a:pt x="28810" y="8530"/>
                </a:lnTo>
                <a:lnTo>
                  <a:pt x="28800" y="8530"/>
                </a:lnTo>
                <a:lnTo>
                  <a:pt x="28790" y="8520"/>
                </a:lnTo>
                <a:lnTo>
                  <a:pt x="28780" y="8510"/>
                </a:lnTo>
                <a:lnTo>
                  <a:pt x="28780" y="8490"/>
                </a:lnTo>
                <a:lnTo>
                  <a:pt x="28770" y="8480"/>
                </a:lnTo>
                <a:lnTo>
                  <a:pt x="28770" y="8470"/>
                </a:lnTo>
                <a:lnTo>
                  <a:pt x="28770" y="8450"/>
                </a:lnTo>
                <a:lnTo>
                  <a:pt x="28770" y="8440"/>
                </a:lnTo>
                <a:lnTo>
                  <a:pt x="28770" y="8430"/>
                </a:lnTo>
                <a:lnTo>
                  <a:pt x="28770" y="8420"/>
                </a:lnTo>
                <a:lnTo>
                  <a:pt x="28770" y="8400"/>
                </a:lnTo>
                <a:lnTo>
                  <a:pt x="28770" y="8390"/>
                </a:lnTo>
                <a:lnTo>
                  <a:pt x="28760" y="8380"/>
                </a:lnTo>
                <a:lnTo>
                  <a:pt x="28760" y="8370"/>
                </a:lnTo>
                <a:lnTo>
                  <a:pt x="28760" y="8350"/>
                </a:lnTo>
                <a:lnTo>
                  <a:pt x="28760" y="8340"/>
                </a:lnTo>
                <a:lnTo>
                  <a:pt x="28770" y="8320"/>
                </a:lnTo>
                <a:lnTo>
                  <a:pt x="28770" y="8310"/>
                </a:lnTo>
                <a:lnTo>
                  <a:pt x="28780" y="8310"/>
                </a:lnTo>
                <a:lnTo>
                  <a:pt x="28780" y="8300"/>
                </a:lnTo>
                <a:lnTo>
                  <a:pt x="28800" y="8290"/>
                </a:lnTo>
                <a:lnTo>
                  <a:pt x="28810" y="8290"/>
                </a:lnTo>
                <a:lnTo>
                  <a:pt x="28810" y="8280"/>
                </a:lnTo>
                <a:lnTo>
                  <a:pt x="28820" y="8270"/>
                </a:lnTo>
                <a:lnTo>
                  <a:pt x="28820" y="8260"/>
                </a:lnTo>
                <a:lnTo>
                  <a:pt x="28830" y="8240"/>
                </a:lnTo>
                <a:lnTo>
                  <a:pt x="28830" y="8230"/>
                </a:lnTo>
                <a:lnTo>
                  <a:pt x="28830" y="8210"/>
                </a:lnTo>
                <a:lnTo>
                  <a:pt x="28840" y="8200"/>
                </a:lnTo>
                <a:lnTo>
                  <a:pt x="28840" y="8180"/>
                </a:lnTo>
                <a:lnTo>
                  <a:pt x="28840" y="8170"/>
                </a:lnTo>
                <a:lnTo>
                  <a:pt x="28850" y="8160"/>
                </a:lnTo>
                <a:lnTo>
                  <a:pt x="28850" y="8150"/>
                </a:lnTo>
                <a:lnTo>
                  <a:pt x="28860" y="8140"/>
                </a:lnTo>
                <a:lnTo>
                  <a:pt x="28940" y="8130"/>
                </a:lnTo>
                <a:lnTo>
                  <a:pt x="29070" y="8170"/>
                </a:lnTo>
                <a:lnTo>
                  <a:pt x="29240" y="8150"/>
                </a:lnTo>
                <a:lnTo>
                  <a:pt x="29380" y="8050"/>
                </a:lnTo>
                <a:lnTo>
                  <a:pt x="29490" y="7900"/>
                </a:lnTo>
                <a:lnTo>
                  <a:pt x="29580" y="7780"/>
                </a:lnTo>
                <a:lnTo>
                  <a:pt x="29590" y="7780"/>
                </a:lnTo>
                <a:lnTo>
                  <a:pt x="29730" y="7680"/>
                </a:lnTo>
                <a:lnTo>
                  <a:pt x="29990" y="7620"/>
                </a:lnTo>
                <a:lnTo>
                  <a:pt x="30480" y="7680"/>
                </a:lnTo>
                <a:lnTo>
                  <a:pt x="30740" y="7670"/>
                </a:lnTo>
                <a:lnTo>
                  <a:pt x="31090" y="7510"/>
                </a:lnTo>
                <a:lnTo>
                  <a:pt x="31320" y="7400"/>
                </a:lnTo>
                <a:lnTo>
                  <a:pt x="32840" y="6700"/>
                </a:lnTo>
                <a:lnTo>
                  <a:pt x="32930" y="6620"/>
                </a:lnTo>
                <a:lnTo>
                  <a:pt x="32950" y="6630"/>
                </a:lnTo>
                <a:lnTo>
                  <a:pt x="32960" y="6630"/>
                </a:lnTo>
                <a:lnTo>
                  <a:pt x="32970" y="6630"/>
                </a:lnTo>
                <a:lnTo>
                  <a:pt x="32980" y="6630"/>
                </a:lnTo>
                <a:lnTo>
                  <a:pt x="32990" y="6620"/>
                </a:lnTo>
                <a:lnTo>
                  <a:pt x="33010" y="6620"/>
                </a:lnTo>
                <a:lnTo>
                  <a:pt x="33020" y="6610"/>
                </a:lnTo>
                <a:lnTo>
                  <a:pt x="33030" y="6600"/>
                </a:lnTo>
                <a:lnTo>
                  <a:pt x="33040" y="6590"/>
                </a:lnTo>
                <a:lnTo>
                  <a:pt x="33050" y="6580"/>
                </a:lnTo>
                <a:lnTo>
                  <a:pt x="33060" y="6570"/>
                </a:lnTo>
                <a:lnTo>
                  <a:pt x="33060" y="6560"/>
                </a:lnTo>
                <a:lnTo>
                  <a:pt x="33070" y="6560"/>
                </a:lnTo>
                <a:lnTo>
                  <a:pt x="33070" y="6550"/>
                </a:lnTo>
                <a:lnTo>
                  <a:pt x="33080" y="6550"/>
                </a:lnTo>
                <a:lnTo>
                  <a:pt x="33080" y="6540"/>
                </a:lnTo>
                <a:lnTo>
                  <a:pt x="33090" y="6530"/>
                </a:lnTo>
                <a:lnTo>
                  <a:pt x="33100" y="6520"/>
                </a:lnTo>
                <a:lnTo>
                  <a:pt x="33120" y="6510"/>
                </a:lnTo>
                <a:lnTo>
                  <a:pt x="33130" y="6500"/>
                </a:lnTo>
                <a:lnTo>
                  <a:pt x="33140" y="6490"/>
                </a:lnTo>
                <a:lnTo>
                  <a:pt x="33160" y="6470"/>
                </a:lnTo>
                <a:lnTo>
                  <a:pt x="33170" y="6460"/>
                </a:lnTo>
                <a:lnTo>
                  <a:pt x="33180" y="6450"/>
                </a:lnTo>
                <a:lnTo>
                  <a:pt x="33190" y="6440"/>
                </a:lnTo>
                <a:lnTo>
                  <a:pt x="33210" y="6430"/>
                </a:lnTo>
                <a:lnTo>
                  <a:pt x="33220" y="6430"/>
                </a:lnTo>
                <a:lnTo>
                  <a:pt x="33230" y="6430"/>
                </a:lnTo>
                <a:lnTo>
                  <a:pt x="33230" y="6440"/>
                </a:lnTo>
                <a:lnTo>
                  <a:pt x="33240" y="6440"/>
                </a:lnTo>
                <a:lnTo>
                  <a:pt x="33250" y="6450"/>
                </a:lnTo>
                <a:lnTo>
                  <a:pt x="33270" y="6450"/>
                </a:lnTo>
                <a:lnTo>
                  <a:pt x="33270" y="6460"/>
                </a:lnTo>
                <a:lnTo>
                  <a:pt x="33280" y="6460"/>
                </a:lnTo>
                <a:lnTo>
                  <a:pt x="33290" y="6440"/>
                </a:lnTo>
                <a:lnTo>
                  <a:pt x="33320" y="6400"/>
                </a:lnTo>
                <a:lnTo>
                  <a:pt x="33340" y="6350"/>
                </a:lnTo>
                <a:lnTo>
                  <a:pt x="33360" y="6310"/>
                </a:lnTo>
                <a:lnTo>
                  <a:pt x="33370" y="6300"/>
                </a:lnTo>
                <a:lnTo>
                  <a:pt x="33380" y="6280"/>
                </a:lnTo>
                <a:lnTo>
                  <a:pt x="33400" y="6250"/>
                </a:lnTo>
                <a:lnTo>
                  <a:pt x="33410" y="6220"/>
                </a:lnTo>
                <a:lnTo>
                  <a:pt x="33430" y="6170"/>
                </a:lnTo>
                <a:lnTo>
                  <a:pt x="33440" y="6140"/>
                </a:lnTo>
                <a:lnTo>
                  <a:pt x="33450" y="6100"/>
                </a:lnTo>
                <a:lnTo>
                  <a:pt x="33450" y="6090"/>
                </a:lnTo>
                <a:lnTo>
                  <a:pt x="33460" y="6050"/>
                </a:lnTo>
                <a:lnTo>
                  <a:pt x="33460" y="6030"/>
                </a:lnTo>
                <a:lnTo>
                  <a:pt x="33460" y="6020"/>
                </a:lnTo>
                <a:lnTo>
                  <a:pt x="33880" y="5930"/>
                </a:lnTo>
                <a:lnTo>
                  <a:pt x="34940" y="6010"/>
                </a:lnTo>
                <a:lnTo>
                  <a:pt x="35340" y="5670"/>
                </a:lnTo>
                <a:lnTo>
                  <a:pt x="35340" y="5640"/>
                </a:lnTo>
                <a:lnTo>
                  <a:pt x="35360" y="5640"/>
                </a:lnTo>
                <a:lnTo>
                  <a:pt x="35360" y="5630"/>
                </a:lnTo>
                <a:lnTo>
                  <a:pt x="35370" y="5630"/>
                </a:lnTo>
                <a:lnTo>
                  <a:pt x="35380" y="5630"/>
                </a:lnTo>
                <a:lnTo>
                  <a:pt x="35400" y="5630"/>
                </a:lnTo>
                <a:lnTo>
                  <a:pt x="35410" y="5630"/>
                </a:lnTo>
                <a:lnTo>
                  <a:pt x="35420" y="5620"/>
                </a:lnTo>
                <a:lnTo>
                  <a:pt x="35430" y="5610"/>
                </a:lnTo>
                <a:lnTo>
                  <a:pt x="35440" y="5610"/>
                </a:lnTo>
                <a:lnTo>
                  <a:pt x="35460" y="5610"/>
                </a:lnTo>
                <a:lnTo>
                  <a:pt x="35470" y="5610"/>
                </a:lnTo>
                <a:lnTo>
                  <a:pt x="35480" y="5610"/>
                </a:lnTo>
                <a:lnTo>
                  <a:pt x="35500" y="5610"/>
                </a:lnTo>
                <a:lnTo>
                  <a:pt x="35500" y="5600"/>
                </a:lnTo>
                <a:lnTo>
                  <a:pt x="35500" y="5580"/>
                </a:lnTo>
                <a:lnTo>
                  <a:pt x="35500" y="5570"/>
                </a:lnTo>
                <a:lnTo>
                  <a:pt x="35500" y="5560"/>
                </a:lnTo>
                <a:lnTo>
                  <a:pt x="35500" y="5550"/>
                </a:lnTo>
                <a:lnTo>
                  <a:pt x="35490" y="5550"/>
                </a:lnTo>
                <a:lnTo>
                  <a:pt x="35480" y="5540"/>
                </a:lnTo>
                <a:lnTo>
                  <a:pt x="35470" y="5530"/>
                </a:lnTo>
                <a:lnTo>
                  <a:pt x="35480" y="5520"/>
                </a:lnTo>
                <a:lnTo>
                  <a:pt x="35490" y="5520"/>
                </a:lnTo>
                <a:lnTo>
                  <a:pt x="35490" y="5510"/>
                </a:lnTo>
                <a:lnTo>
                  <a:pt x="35490" y="5490"/>
                </a:lnTo>
                <a:lnTo>
                  <a:pt x="35500" y="5480"/>
                </a:lnTo>
                <a:lnTo>
                  <a:pt x="35500" y="5470"/>
                </a:lnTo>
                <a:lnTo>
                  <a:pt x="35500" y="5460"/>
                </a:lnTo>
                <a:lnTo>
                  <a:pt x="35500" y="5440"/>
                </a:lnTo>
                <a:lnTo>
                  <a:pt x="35500" y="5430"/>
                </a:lnTo>
                <a:lnTo>
                  <a:pt x="35510" y="5410"/>
                </a:lnTo>
                <a:lnTo>
                  <a:pt x="35510" y="5400"/>
                </a:lnTo>
                <a:lnTo>
                  <a:pt x="35510" y="5390"/>
                </a:lnTo>
                <a:lnTo>
                  <a:pt x="35510" y="5380"/>
                </a:lnTo>
                <a:lnTo>
                  <a:pt x="35500" y="5380"/>
                </a:lnTo>
                <a:lnTo>
                  <a:pt x="35490" y="5370"/>
                </a:lnTo>
                <a:lnTo>
                  <a:pt x="35490" y="5360"/>
                </a:lnTo>
                <a:lnTo>
                  <a:pt x="35500" y="5350"/>
                </a:lnTo>
                <a:lnTo>
                  <a:pt x="35490" y="5340"/>
                </a:lnTo>
                <a:lnTo>
                  <a:pt x="35480" y="5330"/>
                </a:lnTo>
                <a:lnTo>
                  <a:pt x="35470" y="5330"/>
                </a:lnTo>
                <a:lnTo>
                  <a:pt x="35470" y="5320"/>
                </a:lnTo>
                <a:lnTo>
                  <a:pt x="35480" y="5310"/>
                </a:lnTo>
                <a:lnTo>
                  <a:pt x="35480" y="5300"/>
                </a:lnTo>
                <a:lnTo>
                  <a:pt x="35480" y="5290"/>
                </a:lnTo>
                <a:lnTo>
                  <a:pt x="35480" y="5280"/>
                </a:lnTo>
                <a:lnTo>
                  <a:pt x="35480" y="5270"/>
                </a:lnTo>
                <a:lnTo>
                  <a:pt x="35480" y="5260"/>
                </a:lnTo>
                <a:lnTo>
                  <a:pt x="35470" y="5250"/>
                </a:lnTo>
                <a:lnTo>
                  <a:pt x="35470" y="5240"/>
                </a:lnTo>
                <a:lnTo>
                  <a:pt x="35470" y="5230"/>
                </a:lnTo>
                <a:lnTo>
                  <a:pt x="35480" y="5220"/>
                </a:lnTo>
                <a:lnTo>
                  <a:pt x="35490" y="5230"/>
                </a:lnTo>
                <a:lnTo>
                  <a:pt x="35500" y="5240"/>
                </a:lnTo>
                <a:lnTo>
                  <a:pt x="35510" y="5240"/>
                </a:lnTo>
                <a:lnTo>
                  <a:pt x="35520" y="5240"/>
                </a:lnTo>
                <a:lnTo>
                  <a:pt x="35520" y="5230"/>
                </a:lnTo>
                <a:lnTo>
                  <a:pt x="35520" y="5220"/>
                </a:lnTo>
                <a:lnTo>
                  <a:pt x="35520" y="5210"/>
                </a:lnTo>
                <a:lnTo>
                  <a:pt x="35510" y="5210"/>
                </a:lnTo>
                <a:lnTo>
                  <a:pt x="35510" y="5200"/>
                </a:lnTo>
                <a:lnTo>
                  <a:pt x="35510" y="5190"/>
                </a:lnTo>
                <a:lnTo>
                  <a:pt x="35510" y="5180"/>
                </a:lnTo>
                <a:lnTo>
                  <a:pt x="35520" y="5190"/>
                </a:lnTo>
                <a:lnTo>
                  <a:pt x="35530" y="5190"/>
                </a:lnTo>
                <a:lnTo>
                  <a:pt x="35540" y="5200"/>
                </a:lnTo>
                <a:lnTo>
                  <a:pt x="35550" y="5200"/>
                </a:lnTo>
                <a:lnTo>
                  <a:pt x="35560" y="5200"/>
                </a:lnTo>
                <a:lnTo>
                  <a:pt x="35560" y="5210"/>
                </a:lnTo>
                <a:lnTo>
                  <a:pt x="35580" y="5200"/>
                </a:lnTo>
                <a:lnTo>
                  <a:pt x="35590" y="5190"/>
                </a:lnTo>
                <a:lnTo>
                  <a:pt x="35590" y="5180"/>
                </a:lnTo>
                <a:lnTo>
                  <a:pt x="35580" y="5170"/>
                </a:lnTo>
                <a:lnTo>
                  <a:pt x="35570" y="5170"/>
                </a:lnTo>
                <a:lnTo>
                  <a:pt x="35560" y="5160"/>
                </a:lnTo>
                <a:lnTo>
                  <a:pt x="35550" y="5160"/>
                </a:lnTo>
                <a:lnTo>
                  <a:pt x="35550" y="5150"/>
                </a:lnTo>
                <a:lnTo>
                  <a:pt x="35550" y="5140"/>
                </a:lnTo>
                <a:lnTo>
                  <a:pt x="35560" y="5140"/>
                </a:lnTo>
                <a:lnTo>
                  <a:pt x="35570" y="5140"/>
                </a:lnTo>
                <a:lnTo>
                  <a:pt x="35570" y="5150"/>
                </a:lnTo>
                <a:lnTo>
                  <a:pt x="35580" y="5150"/>
                </a:lnTo>
                <a:lnTo>
                  <a:pt x="35590" y="5140"/>
                </a:lnTo>
                <a:lnTo>
                  <a:pt x="35590" y="5130"/>
                </a:lnTo>
                <a:lnTo>
                  <a:pt x="35600" y="5130"/>
                </a:lnTo>
                <a:lnTo>
                  <a:pt x="35600" y="5120"/>
                </a:lnTo>
                <a:lnTo>
                  <a:pt x="35610" y="5120"/>
                </a:lnTo>
                <a:lnTo>
                  <a:pt x="35620" y="5110"/>
                </a:lnTo>
                <a:lnTo>
                  <a:pt x="35630" y="5110"/>
                </a:lnTo>
                <a:lnTo>
                  <a:pt x="35640" y="5100"/>
                </a:lnTo>
                <a:lnTo>
                  <a:pt x="35650" y="5100"/>
                </a:lnTo>
                <a:lnTo>
                  <a:pt x="35660" y="5090"/>
                </a:lnTo>
                <a:lnTo>
                  <a:pt x="35670" y="5090"/>
                </a:lnTo>
                <a:lnTo>
                  <a:pt x="35680" y="5080"/>
                </a:lnTo>
                <a:lnTo>
                  <a:pt x="35690" y="5080"/>
                </a:lnTo>
                <a:lnTo>
                  <a:pt x="35690" y="5070"/>
                </a:lnTo>
                <a:lnTo>
                  <a:pt x="35690" y="5060"/>
                </a:lnTo>
                <a:lnTo>
                  <a:pt x="35680" y="5050"/>
                </a:lnTo>
                <a:lnTo>
                  <a:pt x="35680" y="5040"/>
                </a:lnTo>
                <a:lnTo>
                  <a:pt x="35670" y="5040"/>
                </a:lnTo>
                <a:lnTo>
                  <a:pt x="35670" y="5020"/>
                </a:lnTo>
                <a:lnTo>
                  <a:pt x="35670" y="5010"/>
                </a:lnTo>
                <a:lnTo>
                  <a:pt x="35670" y="5000"/>
                </a:lnTo>
                <a:lnTo>
                  <a:pt x="35680" y="5000"/>
                </a:lnTo>
                <a:lnTo>
                  <a:pt x="35680" y="4990"/>
                </a:lnTo>
                <a:lnTo>
                  <a:pt x="35670" y="4980"/>
                </a:lnTo>
                <a:lnTo>
                  <a:pt x="35660" y="4980"/>
                </a:lnTo>
                <a:lnTo>
                  <a:pt x="35660" y="4970"/>
                </a:lnTo>
                <a:lnTo>
                  <a:pt x="35660" y="4960"/>
                </a:lnTo>
                <a:lnTo>
                  <a:pt x="35660" y="4950"/>
                </a:lnTo>
                <a:lnTo>
                  <a:pt x="35660" y="4940"/>
                </a:lnTo>
                <a:lnTo>
                  <a:pt x="35650" y="4930"/>
                </a:lnTo>
                <a:lnTo>
                  <a:pt x="35660" y="4920"/>
                </a:lnTo>
                <a:lnTo>
                  <a:pt x="35660" y="4910"/>
                </a:lnTo>
                <a:lnTo>
                  <a:pt x="35670" y="4900"/>
                </a:lnTo>
                <a:lnTo>
                  <a:pt x="35670" y="4890"/>
                </a:lnTo>
                <a:lnTo>
                  <a:pt x="35670" y="4880"/>
                </a:lnTo>
                <a:lnTo>
                  <a:pt x="35670" y="4870"/>
                </a:lnTo>
                <a:lnTo>
                  <a:pt x="35660" y="4860"/>
                </a:lnTo>
                <a:lnTo>
                  <a:pt x="35650" y="4860"/>
                </a:lnTo>
                <a:lnTo>
                  <a:pt x="35640" y="4860"/>
                </a:lnTo>
                <a:lnTo>
                  <a:pt x="35640" y="4850"/>
                </a:lnTo>
                <a:lnTo>
                  <a:pt x="35630" y="4840"/>
                </a:lnTo>
                <a:lnTo>
                  <a:pt x="35620" y="4830"/>
                </a:lnTo>
                <a:lnTo>
                  <a:pt x="35620" y="4820"/>
                </a:lnTo>
                <a:lnTo>
                  <a:pt x="35620" y="4810"/>
                </a:lnTo>
                <a:lnTo>
                  <a:pt x="35610" y="4800"/>
                </a:lnTo>
                <a:lnTo>
                  <a:pt x="35600" y="4800"/>
                </a:lnTo>
                <a:lnTo>
                  <a:pt x="35600" y="4790"/>
                </a:lnTo>
                <a:lnTo>
                  <a:pt x="35590" y="4790"/>
                </a:lnTo>
                <a:lnTo>
                  <a:pt x="35580" y="4790"/>
                </a:lnTo>
                <a:lnTo>
                  <a:pt x="35570" y="4780"/>
                </a:lnTo>
                <a:lnTo>
                  <a:pt x="35560" y="4770"/>
                </a:lnTo>
                <a:lnTo>
                  <a:pt x="35550" y="4770"/>
                </a:lnTo>
                <a:lnTo>
                  <a:pt x="35550" y="4760"/>
                </a:lnTo>
                <a:lnTo>
                  <a:pt x="35540" y="4760"/>
                </a:lnTo>
                <a:lnTo>
                  <a:pt x="35540" y="4750"/>
                </a:lnTo>
                <a:lnTo>
                  <a:pt x="35530" y="4740"/>
                </a:lnTo>
                <a:lnTo>
                  <a:pt x="35530" y="4730"/>
                </a:lnTo>
                <a:lnTo>
                  <a:pt x="35520" y="4720"/>
                </a:lnTo>
                <a:lnTo>
                  <a:pt x="35510" y="4710"/>
                </a:lnTo>
                <a:lnTo>
                  <a:pt x="35500" y="4700"/>
                </a:lnTo>
                <a:lnTo>
                  <a:pt x="35490" y="4690"/>
                </a:lnTo>
                <a:lnTo>
                  <a:pt x="35490" y="4700"/>
                </a:lnTo>
                <a:lnTo>
                  <a:pt x="35480" y="4710"/>
                </a:lnTo>
                <a:lnTo>
                  <a:pt x="35470" y="4720"/>
                </a:lnTo>
                <a:lnTo>
                  <a:pt x="35440" y="4730"/>
                </a:lnTo>
                <a:lnTo>
                  <a:pt x="35390" y="4740"/>
                </a:lnTo>
                <a:lnTo>
                  <a:pt x="35380" y="4740"/>
                </a:lnTo>
                <a:lnTo>
                  <a:pt x="35370" y="4760"/>
                </a:lnTo>
                <a:lnTo>
                  <a:pt x="35360" y="4760"/>
                </a:lnTo>
                <a:lnTo>
                  <a:pt x="35350" y="4760"/>
                </a:lnTo>
                <a:lnTo>
                  <a:pt x="35340" y="4760"/>
                </a:lnTo>
                <a:lnTo>
                  <a:pt x="35330" y="4760"/>
                </a:lnTo>
                <a:lnTo>
                  <a:pt x="35320" y="4770"/>
                </a:lnTo>
                <a:lnTo>
                  <a:pt x="35310" y="4770"/>
                </a:lnTo>
                <a:lnTo>
                  <a:pt x="35300" y="4770"/>
                </a:lnTo>
                <a:lnTo>
                  <a:pt x="35290" y="4760"/>
                </a:lnTo>
                <a:lnTo>
                  <a:pt x="35280" y="4760"/>
                </a:lnTo>
                <a:lnTo>
                  <a:pt x="35270" y="4750"/>
                </a:lnTo>
                <a:lnTo>
                  <a:pt x="35260" y="4740"/>
                </a:lnTo>
                <a:lnTo>
                  <a:pt x="35250" y="4740"/>
                </a:lnTo>
                <a:lnTo>
                  <a:pt x="35250" y="4720"/>
                </a:lnTo>
                <a:lnTo>
                  <a:pt x="35250" y="4700"/>
                </a:lnTo>
                <a:lnTo>
                  <a:pt x="35250" y="4690"/>
                </a:lnTo>
                <a:lnTo>
                  <a:pt x="35220" y="4690"/>
                </a:lnTo>
                <a:lnTo>
                  <a:pt x="35210" y="4690"/>
                </a:lnTo>
                <a:lnTo>
                  <a:pt x="35170" y="4700"/>
                </a:lnTo>
                <a:lnTo>
                  <a:pt x="35150" y="4700"/>
                </a:lnTo>
                <a:lnTo>
                  <a:pt x="35130" y="4700"/>
                </a:lnTo>
                <a:lnTo>
                  <a:pt x="35130" y="4690"/>
                </a:lnTo>
                <a:lnTo>
                  <a:pt x="35140" y="4670"/>
                </a:lnTo>
                <a:lnTo>
                  <a:pt x="35130" y="4670"/>
                </a:lnTo>
                <a:lnTo>
                  <a:pt x="35070" y="4630"/>
                </a:lnTo>
                <a:lnTo>
                  <a:pt x="34980" y="4620"/>
                </a:lnTo>
                <a:lnTo>
                  <a:pt x="34950" y="4600"/>
                </a:lnTo>
                <a:lnTo>
                  <a:pt x="34940" y="4580"/>
                </a:lnTo>
                <a:lnTo>
                  <a:pt x="34950" y="4560"/>
                </a:lnTo>
                <a:lnTo>
                  <a:pt x="34940" y="4560"/>
                </a:lnTo>
                <a:lnTo>
                  <a:pt x="34930" y="4550"/>
                </a:lnTo>
                <a:lnTo>
                  <a:pt x="34890" y="4540"/>
                </a:lnTo>
                <a:lnTo>
                  <a:pt x="34880" y="4540"/>
                </a:lnTo>
                <a:lnTo>
                  <a:pt x="34840" y="4520"/>
                </a:lnTo>
                <a:lnTo>
                  <a:pt x="34820" y="4530"/>
                </a:lnTo>
                <a:lnTo>
                  <a:pt x="34790" y="4530"/>
                </a:lnTo>
                <a:lnTo>
                  <a:pt x="34780" y="4540"/>
                </a:lnTo>
                <a:lnTo>
                  <a:pt x="34760" y="4540"/>
                </a:lnTo>
                <a:lnTo>
                  <a:pt x="34740" y="4530"/>
                </a:lnTo>
                <a:lnTo>
                  <a:pt x="34700" y="4530"/>
                </a:lnTo>
                <a:lnTo>
                  <a:pt x="34660" y="4520"/>
                </a:lnTo>
                <a:lnTo>
                  <a:pt x="34630" y="4510"/>
                </a:lnTo>
                <a:lnTo>
                  <a:pt x="34610" y="4500"/>
                </a:lnTo>
                <a:lnTo>
                  <a:pt x="34570" y="4480"/>
                </a:lnTo>
                <a:lnTo>
                  <a:pt x="34550" y="4480"/>
                </a:lnTo>
                <a:lnTo>
                  <a:pt x="34540" y="4470"/>
                </a:lnTo>
                <a:lnTo>
                  <a:pt x="34530" y="4480"/>
                </a:lnTo>
                <a:lnTo>
                  <a:pt x="34520" y="4460"/>
                </a:lnTo>
                <a:lnTo>
                  <a:pt x="34470" y="4440"/>
                </a:lnTo>
                <a:lnTo>
                  <a:pt x="34470" y="4430"/>
                </a:lnTo>
                <a:lnTo>
                  <a:pt x="34460" y="4410"/>
                </a:lnTo>
                <a:lnTo>
                  <a:pt x="34470" y="4400"/>
                </a:lnTo>
                <a:lnTo>
                  <a:pt x="34480" y="4390"/>
                </a:lnTo>
                <a:lnTo>
                  <a:pt x="34500" y="4380"/>
                </a:lnTo>
                <a:lnTo>
                  <a:pt x="34500" y="4370"/>
                </a:lnTo>
                <a:lnTo>
                  <a:pt x="34510" y="4370"/>
                </a:lnTo>
                <a:lnTo>
                  <a:pt x="34520" y="4360"/>
                </a:lnTo>
                <a:lnTo>
                  <a:pt x="34530" y="4350"/>
                </a:lnTo>
                <a:lnTo>
                  <a:pt x="34550" y="4350"/>
                </a:lnTo>
                <a:lnTo>
                  <a:pt x="34550" y="4340"/>
                </a:lnTo>
                <a:lnTo>
                  <a:pt x="34550" y="4310"/>
                </a:lnTo>
                <a:lnTo>
                  <a:pt x="34540" y="4290"/>
                </a:lnTo>
                <a:lnTo>
                  <a:pt x="34520" y="4290"/>
                </a:lnTo>
                <a:lnTo>
                  <a:pt x="34500" y="4280"/>
                </a:lnTo>
                <a:lnTo>
                  <a:pt x="34450" y="4260"/>
                </a:lnTo>
                <a:lnTo>
                  <a:pt x="34440" y="4250"/>
                </a:lnTo>
                <a:lnTo>
                  <a:pt x="34400" y="4240"/>
                </a:lnTo>
                <a:lnTo>
                  <a:pt x="34390" y="4230"/>
                </a:lnTo>
                <a:lnTo>
                  <a:pt x="34350" y="4190"/>
                </a:lnTo>
                <a:lnTo>
                  <a:pt x="34370" y="4170"/>
                </a:lnTo>
                <a:lnTo>
                  <a:pt x="34380" y="4150"/>
                </a:lnTo>
                <a:lnTo>
                  <a:pt x="34410" y="4130"/>
                </a:lnTo>
                <a:lnTo>
                  <a:pt x="34430" y="4130"/>
                </a:lnTo>
                <a:lnTo>
                  <a:pt x="34440" y="4110"/>
                </a:lnTo>
                <a:lnTo>
                  <a:pt x="34460" y="4080"/>
                </a:lnTo>
                <a:lnTo>
                  <a:pt x="34470" y="4070"/>
                </a:lnTo>
                <a:lnTo>
                  <a:pt x="34490" y="4040"/>
                </a:lnTo>
                <a:lnTo>
                  <a:pt x="34540" y="4020"/>
                </a:lnTo>
                <a:lnTo>
                  <a:pt x="34590" y="4050"/>
                </a:lnTo>
                <a:lnTo>
                  <a:pt x="34630" y="4030"/>
                </a:lnTo>
                <a:lnTo>
                  <a:pt x="34660" y="4040"/>
                </a:lnTo>
                <a:lnTo>
                  <a:pt x="34680" y="4040"/>
                </a:lnTo>
                <a:lnTo>
                  <a:pt x="34700" y="4020"/>
                </a:lnTo>
                <a:lnTo>
                  <a:pt x="34710" y="3990"/>
                </a:lnTo>
                <a:lnTo>
                  <a:pt x="34690" y="3970"/>
                </a:lnTo>
                <a:lnTo>
                  <a:pt x="34670" y="3920"/>
                </a:lnTo>
                <a:lnTo>
                  <a:pt x="34670" y="3880"/>
                </a:lnTo>
                <a:lnTo>
                  <a:pt x="34670" y="3860"/>
                </a:lnTo>
                <a:lnTo>
                  <a:pt x="34710" y="3840"/>
                </a:lnTo>
                <a:lnTo>
                  <a:pt x="34710" y="3830"/>
                </a:lnTo>
                <a:lnTo>
                  <a:pt x="34700" y="3810"/>
                </a:lnTo>
                <a:lnTo>
                  <a:pt x="34690" y="3800"/>
                </a:lnTo>
                <a:lnTo>
                  <a:pt x="34670" y="3790"/>
                </a:lnTo>
                <a:lnTo>
                  <a:pt x="34650" y="3780"/>
                </a:lnTo>
                <a:lnTo>
                  <a:pt x="34630" y="3760"/>
                </a:lnTo>
                <a:lnTo>
                  <a:pt x="34620" y="3760"/>
                </a:lnTo>
                <a:lnTo>
                  <a:pt x="34560" y="3760"/>
                </a:lnTo>
                <a:lnTo>
                  <a:pt x="34550" y="3770"/>
                </a:lnTo>
                <a:lnTo>
                  <a:pt x="34530" y="3780"/>
                </a:lnTo>
                <a:lnTo>
                  <a:pt x="34520" y="3780"/>
                </a:lnTo>
                <a:lnTo>
                  <a:pt x="34500" y="3770"/>
                </a:lnTo>
                <a:lnTo>
                  <a:pt x="34490" y="3770"/>
                </a:lnTo>
                <a:lnTo>
                  <a:pt x="34470" y="3780"/>
                </a:lnTo>
                <a:lnTo>
                  <a:pt x="34460" y="3780"/>
                </a:lnTo>
                <a:lnTo>
                  <a:pt x="34450" y="3790"/>
                </a:lnTo>
                <a:lnTo>
                  <a:pt x="34440" y="3800"/>
                </a:lnTo>
                <a:lnTo>
                  <a:pt x="34430" y="3810"/>
                </a:lnTo>
                <a:lnTo>
                  <a:pt x="34420" y="3820"/>
                </a:lnTo>
                <a:lnTo>
                  <a:pt x="34410" y="3830"/>
                </a:lnTo>
                <a:lnTo>
                  <a:pt x="34400" y="3830"/>
                </a:lnTo>
                <a:lnTo>
                  <a:pt x="34390" y="3840"/>
                </a:lnTo>
                <a:lnTo>
                  <a:pt x="34370" y="3840"/>
                </a:lnTo>
                <a:lnTo>
                  <a:pt x="34360" y="3850"/>
                </a:lnTo>
                <a:lnTo>
                  <a:pt x="34350" y="3850"/>
                </a:lnTo>
                <a:lnTo>
                  <a:pt x="34340" y="3860"/>
                </a:lnTo>
                <a:lnTo>
                  <a:pt x="34330" y="3870"/>
                </a:lnTo>
                <a:lnTo>
                  <a:pt x="34310" y="3880"/>
                </a:lnTo>
                <a:lnTo>
                  <a:pt x="34310" y="3890"/>
                </a:lnTo>
                <a:lnTo>
                  <a:pt x="34300" y="3890"/>
                </a:lnTo>
                <a:lnTo>
                  <a:pt x="34280" y="3900"/>
                </a:lnTo>
                <a:lnTo>
                  <a:pt x="34260" y="3900"/>
                </a:lnTo>
                <a:lnTo>
                  <a:pt x="34250" y="3900"/>
                </a:lnTo>
                <a:lnTo>
                  <a:pt x="34240" y="3910"/>
                </a:lnTo>
                <a:lnTo>
                  <a:pt x="34230" y="3910"/>
                </a:lnTo>
                <a:lnTo>
                  <a:pt x="34220" y="3910"/>
                </a:lnTo>
                <a:lnTo>
                  <a:pt x="34200" y="3910"/>
                </a:lnTo>
                <a:lnTo>
                  <a:pt x="34190" y="3910"/>
                </a:lnTo>
                <a:lnTo>
                  <a:pt x="34180" y="3910"/>
                </a:lnTo>
                <a:lnTo>
                  <a:pt x="34160" y="3920"/>
                </a:lnTo>
                <a:lnTo>
                  <a:pt x="34150" y="3920"/>
                </a:lnTo>
                <a:lnTo>
                  <a:pt x="34140" y="3930"/>
                </a:lnTo>
                <a:lnTo>
                  <a:pt x="34130" y="3940"/>
                </a:lnTo>
                <a:lnTo>
                  <a:pt x="34120" y="3940"/>
                </a:lnTo>
                <a:lnTo>
                  <a:pt x="34110" y="3930"/>
                </a:lnTo>
                <a:lnTo>
                  <a:pt x="34070" y="3930"/>
                </a:lnTo>
                <a:lnTo>
                  <a:pt x="34060" y="3890"/>
                </a:lnTo>
                <a:lnTo>
                  <a:pt x="34040" y="3860"/>
                </a:lnTo>
                <a:lnTo>
                  <a:pt x="33990" y="3820"/>
                </a:lnTo>
                <a:lnTo>
                  <a:pt x="33900" y="3780"/>
                </a:lnTo>
                <a:lnTo>
                  <a:pt x="33810" y="3760"/>
                </a:lnTo>
                <a:lnTo>
                  <a:pt x="33820" y="3740"/>
                </a:lnTo>
                <a:lnTo>
                  <a:pt x="33790" y="3730"/>
                </a:lnTo>
                <a:lnTo>
                  <a:pt x="33780" y="3720"/>
                </a:lnTo>
                <a:lnTo>
                  <a:pt x="33760" y="3720"/>
                </a:lnTo>
                <a:lnTo>
                  <a:pt x="33760" y="3710"/>
                </a:lnTo>
                <a:lnTo>
                  <a:pt x="33750" y="3700"/>
                </a:lnTo>
                <a:lnTo>
                  <a:pt x="33760" y="3680"/>
                </a:lnTo>
                <a:lnTo>
                  <a:pt x="33750" y="3660"/>
                </a:lnTo>
                <a:lnTo>
                  <a:pt x="33760" y="3650"/>
                </a:lnTo>
                <a:lnTo>
                  <a:pt x="33760" y="3620"/>
                </a:lnTo>
                <a:lnTo>
                  <a:pt x="33780" y="3590"/>
                </a:lnTo>
                <a:lnTo>
                  <a:pt x="33800" y="3570"/>
                </a:lnTo>
                <a:lnTo>
                  <a:pt x="33810" y="3560"/>
                </a:lnTo>
                <a:lnTo>
                  <a:pt x="33810" y="3540"/>
                </a:lnTo>
                <a:lnTo>
                  <a:pt x="33820" y="3520"/>
                </a:lnTo>
                <a:lnTo>
                  <a:pt x="33830" y="3510"/>
                </a:lnTo>
                <a:lnTo>
                  <a:pt x="33840" y="3500"/>
                </a:lnTo>
                <a:lnTo>
                  <a:pt x="33850" y="3490"/>
                </a:lnTo>
                <a:lnTo>
                  <a:pt x="33850" y="3480"/>
                </a:lnTo>
                <a:lnTo>
                  <a:pt x="33860" y="3470"/>
                </a:lnTo>
                <a:lnTo>
                  <a:pt x="33890" y="3470"/>
                </a:lnTo>
                <a:lnTo>
                  <a:pt x="33890" y="3450"/>
                </a:lnTo>
                <a:lnTo>
                  <a:pt x="33880" y="3450"/>
                </a:lnTo>
                <a:lnTo>
                  <a:pt x="33870" y="3440"/>
                </a:lnTo>
                <a:lnTo>
                  <a:pt x="33870" y="3430"/>
                </a:lnTo>
                <a:lnTo>
                  <a:pt x="33840" y="3410"/>
                </a:lnTo>
                <a:lnTo>
                  <a:pt x="33830" y="3400"/>
                </a:lnTo>
                <a:lnTo>
                  <a:pt x="33810" y="3360"/>
                </a:lnTo>
                <a:lnTo>
                  <a:pt x="33800" y="3330"/>
                </a:lnTo>
                <a:lnTo>
                  <a:pt x="33790" y="3290"/>
                </a:lnTo>
                <a:lnTo>
                  <a:pt x="33780" y="3290"/>
                </a:lnTo>
                <a:lnTo>
                  <a:pt x="33780" y="3270"/>
                </a:lnTo>
                <a:lnTo>
                  <a:pt x="33780" y="3260"/>
                </a:lnTo>
                <a:lnTo>
                  <a:pt x="33840" y="3270"/>
                </a:lnTo>
                <a:lnTo>
                  <a:pt x="33870" y="3260"/>
                </a:lnTo>
                <a:lnTo>
                  <a:pt x="33880" y="3260"/>
                </a:lnTo>
                <a:lnTo>
                  <a:pt x="33910" y="3230"/>
                </a:lnTo>
                <a:lnTo>
                  <a:pt x="33940" y="3220"/>
                </a:lnTo>
                <a:lnTo>
                  <a:pt x="33970" y="3200"/>
                </a:lnTo>
                <a:lnTo>
                  <a:pt x="34050" y="3150"/>
                </a:lnTo>
                <a:lnTo>
                  <a:pt x="34060" y="3130"/>
                </a:lnTo>
                <a:lnTo>
                  <a:pt x="34070" y="3110"/>
                </a:lnTo>
                <a:lnTo>
                  <a:pt x="34060" y="3100"/>
                </a:lnTo>
                <a:lnTo>
                  <a:pt x="34040" y="3090"/>
                </a:lnTo>
                <a:lnTo>
                  <a:pt x="34040" y="3070"/>
                </a:lnTo>
                <a:lnTo>
                  <a:pt x="34010" y="3050"/>
                </a:lnTo>
                <a:lnTo>
                  <a:pt x="34020" y="3030"/>
                </a:lnTo>
                <a:lnTo>
                  <a:pt x="34040" y="3000"/>
                </a:lnTo>
                <a:lnTo>
                  <a:pt x="34050" y="2990"/>
                </a:lnTo>
                <a:lnTo>
                  <a:pt x="34110" y="2920"/>
                </a:lnTo>
                <a:lnTo>
                  <a:pt x="34130" y="2870"/>
                </a:lnTo>
                <a:lnTo>
                  <a:pt x="34130" y="2810"/>
                </a:lnTo>
                <a:lnTo>
                  <a:pt x="34120" y="2780"/>
                </a:lnTo>
                <a:lnTo>
                  <a:pt x="34120" y="2760"/>
                </a:lnTo>
                <a:lnTo>
                  <a:pt x="34110" y="2750"/>
                </a:lnTo>
                <a:lnTo>
                  <a:pt x="34100" y="2750"/>
                </a:lnTo>
                <a:lnTo>
                  <a:pt x="34090" y="2750"/>
                </a:lnTo>
                <a:lnTo>
                  <a:pt x="34090" y="2740"/>
                </a:lnTo>
                <a:lnTo>
                  <a:pt x="34080" y="2730"/>
                </a:lnTo>
                <a:lnTo>
                  <a:pt x="34150" y="2660"/>
                </a:lnTo>
                <a:lnTo>
                  <a:pt x="34580" y="2590"/>
                </a:lnTo>
                <a:lnTo>
                  <a:pt x="35080" y="2760"/>
                </a:lnTo>
                <a:lnTo>
                  <a:pt x="35180" y="2850"/>
                </a:lnTo>
                <a:lnTo>
                  <a:pt x="35250" y="2970"/>
                </a:lnTo>
                <a:lnTo>
                  <a:pt x="35340" y="3080"/>
                </a:lnTo>
                <a:lnTo>
                  <a:pt x="35480" y="3160"/>
                </a:lnTo>
                <a:lnTo>
                  <a:pt x="35630" y="3170"/>
                </a:lnTo>
                <a:lnTo>
                  <a:pt x="35920" y="3040"/>
                </a:lnTo>
                <a:lnTo>
                  <a:pt x="35970" y="3020"/>
                </a:lnTo>
                <a:lnTo>
                  <a:pt x="36010" y="3000"/>
                </a:lnTo>
                <a:lnTo>
                  <a:pt x="36500" y="3030"/>
                </a:lnTo>
                <a:lnTo>
                  <a:pt x="36650" y="2950"/>
                </a:lnTo>
                <a:lnTo>
                  <a:pt x="36670" y="2900"/>
                </a:lnTo>
                <a:lnTo>
                  <a:pt x="36770" y="2920"/>
                </a:lnTo>
                <a:lnTo>
                  <a:pt x="36810" y="2940"/>
                </a:lnTo>
                <a:lnTo>
                  <a:pt x="36870" y="2940"/>
                </a:lnTo>
                <a:lnTo>
                  <a:pt x="36880" y="2960"/>
                </a:lnTo>
                <a:lnTo>
                  <a:pt x="36920" y="3090"/>
                </a:lnTo>
                <a:lnTo>
                  <a:pt x="37050" y="3270"/>
                </a:lnTo>
                <a:lnTo>
                  <a:pt x="37220" y="3380"/>
                </a:lnTo>
                <a:lnTo>
                  <a:pt x="37580" y="3480"/>
                </a:lnTo>
                <a:lnTo>
                  <a:pt x="37740" y="3610"/>
                </a:lnTo>
                <a:lnTo>
                  <a:pt x="37910" y="3800"/>
                </a:lnTo>
                <a:lnTo>
                  <a:pt x="38010" y="3970"/>
                </a:lnTo>
                <a:lnTo>
                  <a:pt x="38050" y="4180"/>
                </a:lnTo>
                <a:lnTo>
                  <a:pt x="38030" y="4500"/>
                </a:lnTo>
                <a:lnTo>
                  <a:pt x="37920" y="4760"/>
                </a:lnTo>
                <a:lnTo>
                  <a:pt x="37760" y="5070"/>
                </a:lnTo>
                <a:lnTo>
                  <a:pt x="37690" y="5330"/>
                </a:lnTo>
                <a:lnTo>
                  <a:pt x="37840" y="5450"/>
                </a:lnTo>
                <a:lnTo>
                  <a:pt x="38590" y="5140"/>
                </a:lnTo>
                <a:lnTo>
                  <a:pt x="38750" y="5140"/>
                </a:lnTo>
                <a:lnTo>
                  <a:pt x="38820" y="5390"/>
                </a:lnTo>
                <a:lnTo>
                  <a:pt x="38740" y="5670"/>
                </a:lnTo>
                <a:lnTo>
                  <a:pt x="38520" y="6210"/>
                </a:lnTo>
                <a:lnTo>
                  <a:pt x="38470" y="6590"/>
                </a:lnTo>
                <a:lnTo>
                  <a:pt x="38530" y="6750"/>
                </a:lnTo>
                <a:lnTo>
                  <a:pt x="38720" y="6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